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اجرای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میانگین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k </a:t>
            </a:r>
            <a:r>
              <a:rPr lang="en-US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CDCI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cs typeface="B Nazanin" panose="00000400000000000000" pitchFamily="2" charset="-78"/>
              </a:rPr>
              <a:t>CDCI</a:t>
            </a:r>
            <a:r>
              <a:rPr lang="fa-IR" sz="2800" dirty="0">
                <a:cs typeface="B Nazanin" panose="00000400000000000000" pitchFamily="2" charset="-78"/>
              </a:rPr>
              <a:t> شرکا و روابط اصلی در داده های جرم مفروض را با استفاده از تکنیک های میانگین </a:t>
            </a:r>
            <a:r>
              <a:rPr lang="en-US" sz="2800" dirty="0">
                <a:cs typeface="B Nazanin" panose="00000400000000000000" pitchFamily="2" charset="-78"/>
              </a:rPr>
              <a:t>k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GMAPI</a:t>
            </a:r>
            <a:r>
              <a:rPr lang="fa-IR" sz="2800" dirty="0">
                <a:cs typeface="B Nazanin" panose="00000400000000000000" pitchFamily="2" charset="-78"/>
              </a:rPr>
              <a:t> جستجو می کند. این تکنیک ها کلیاتی از حجم وسیع داده های جرم فراهم نموده و روند جابجایی، جستجو، و بازیابی اطلاعات مطلوب جرم را تسهیل می نمایند. </a:t>
            </a:r>
            <a:r>
              <a:rPr lang="en-US" sz="2800" dirty="0">
                <a:cs typeface="B Nazanin" panose="00000400000000000000" pitchFamily="2" charset="-78"/>
              </a:rPr>
              <a:t>CDCI</a:t>
            </a:r>
            <a:r>
              <a:rPr lang="fa-IR" sz="2800" dirty="0">
                <a:cs typeface="B Nazanin" panose="00000400000000000000" pitchFamily="2" charset="-78"/>
              </a:rPr>
              <a:t> برای پیشگیری از جرم نیز می تواند مفید واقع 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3260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اجرای </a:t>
            </a:r>
            <a:r>
              <a:rPr lang="en-US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GMAPI CDCI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برای بهبود نتایج میانگین </a:t>
            </a:r>
            <a:r>
              <a:rPr lang="en-US" sz="2800" dirty="0">
                <a:cs typeface="B Nazanin" panose="00000400000000000000" pitchFamily="2" charset="-78"/>
              </a:rPr>
              <a:t>k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CDCI</a:t>
            </a:r>
            <a:r>
              <a:rPr lang="fa-IR" sz="2800" dirty="0">
                <a:cs typeface="B Nazanin" panose="00000400000000000000" pitchFamily="2" charset="-78"/>
              </a:rPr>
              <a:t> ، </a:t>
            </a:r>
            <a:r>
              <a:rPr lang="en-US" sz="2800" dirty="0">
                <a:cs typeface="B Nazanin" panose="00000400000000000000" pitchFamily="2" charset="-78"/>
              </a:rPr>
              <a:t>GMAPI</a:t>
            </a:r>
            <a:r>
              <a:rPr lang="fa-IR" sz="2800" dirty="0">
                <a:cs typeface="B Nazanin" panose="00000400000000000000" pitchFamily="2" charset="-78"/>
              </a:rPr>
              <a:t> را اجرا می کند. </a:t>
            </a:r>
            <a:r>
              <a:rPr lang="en-US" sz="2800" dirty="0">
                <a:cs typeface="B Nazanin" panose="00000400000000000000" pitchFamily="2" charset="-78"/>
              </a:rPr>
              <a:t>GMAPI</a:t>
            </a:r>
            <a:r>
              <a:rPr lang="fa-IR" sz="2800" dirty="0">
                <a:cs typeface="B Nazanin" panose="00000400000000000000" pitchFamily="2" charset="-78"/>
              </a:rPr>
              <a:t> نقشه های گوگل را از طریق </a:t>
            </a:r>
            <a:r>
              <a:rPr lang="en-US" sz="2800" dirty="0" err="1">
                <a:cs typeface="B Nazanin" panose="00000400000000000000" pitchFamily="2" charset="-78"/>
              </a:rPr>
              <a:t>Netbeans</a:t>
            </a:r>
            <a:r>
              <a:rPr lang="en-US" sz="2800" dirty="0">
                <a:cs typeface="B Nazanin" panose="00000400000000000000" pitchFamily="2" charset="-78"/>
              </a:rPr>
              <a:t> 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برای </a:t>
            </a:r>
            <a:r>
              <a:rPr lang="ar-SA" sz="2800" dirty="0">
                <a:cs typeface="B Nazanin" panose="00000400000000000000" pitchFamily="2" charset="-78"/>
              </a:rPr>
              <a:t>کمک بصری بهبود یافته و کاربر پسند به میانگین </a:t>
            </a:r>
            <a:r>
              <a:rPr lang="en-US" sz="2800" dirty="0">
                <a:cs typeface="B Nazanin" panose="00000400000000000000" pitchFamily="2" charset="-78"/>
              </a:rPr>
              <a:t>k</a:t>
            </a:r>
            <a:r>
              <a:rPr lang="fa-IR" sz="2800" dirty="0">
                <a:cs typeface="B Nazanin" panose="00000400000000000000" pitchFamily="2" charset="-78"/>
              </a:rPr>
              <a:t> جاسازی می کند. شکل </a:t>
            </a:r>
            <a:r>
              <a:rPr lang="fa-IR" sz="2800" dirty="0" smtClean="0">
                <a:cs typeface="B Nazanin" panose="00000400000000000000" pitchFamily="2" charset="-78"/>
              </a:rPr>
              <a:t>5 </a:t>
            </a:r>
            <a:r>
              <a:rPr lang="fa-IR" sz="2800" dirty="0">
                <a:cs typeface="B Nazanin" panose="00000400000000000000" pitchFamily="2" charset="-78"/>
              </a:rPr>
              <a:t>تعداد کل جرایم ( در طول سالهای 2012- 2000 در هفت شهر منتخب هند) را به عنوان مقادیر خوشه به همراه شهرها در نقشه هند نشان می دهد. برای این منظور، ویژگیهای جرم زیر را برای </a:t>
            </a:r>
            <a:r>
              <a:rPr lang="en-US" sz="2800" dirty="0">
                <a:cs typeface="B Nazanin" panose="00000400000000000000" pitchFamily="2" charset="-78"/>
              </a:rPr>
              <a:t>GMAPI</a:t>
            </a:r>
            <a:r>
              <a:rPr lang="fa-IR" sz="2800" dirty="0">
                <a:cs typeface="B Nazanin" panose="00000400000000000000" pitchFamily="2" charset="-78"/>
              </a:rPr>
              <a:t> انتخاب می کنیم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en-US" sz="2600" dirty="0"/>
              <a:t> ‘‘crime_location,’’ ‘‘number_of_crimes_committed_in_ location,’’ ‘‘</a:t>
            </a:r>
            <a:r>
              <a:rPr lang="en-US" sz="2600" dirty="0" err="1"/>
              <a:t>crime_location_longitude</a:t>
            </a:r>
            <a:r>
              <a:rPr lang="en-US" sz="2600" dirty="0"/>
              <a:t>’’ </a:t>
            </a:r>
            <a:r>
              <a:rPr lang="fa-IR" sz="2600" dirty="0" smtClean="0"/>
              <a:t> و</a:t>
            </a:r>
            <a:r>
              <a:rPr lang="en-US" sz="2600" dirty="0" smtClean="0"/>
              <a:t> </a:t>
            </a:r>
            <a:r>
              <a:rPr lang="en-US" sz="2600" dirty="0"/>
              <a:t>‘‘crime_location_latitude.’’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9747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5. اجرای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GMAPI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توسط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CDCI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برای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شهرهای منتخب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هندی</a:t>
            </a:r>
          </a:p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166097" y="583419"/>
            <a:ext cx="5338969" cy="469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2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آزمایش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از </a:t>
            </a:r>
            <a:r>
              <a:rPr lang="ar-SA" sz="2800" dirty="0">
                <a:cs typeface="B Nazanin" panose="00000400000000000000" pitchFamily="2" charset="-78"/>
              </a:rPr>
              <a:t>دو ویژگی  </a:t>
            </a:r>
            <a:r>
              <a:rPr lang="en-US" sz="2800" dirty="0">
                <a:cs typeface="B Nazanin" panose="00000400000000000000" pitchFamily="2" charset="-78"/>
              </a:rPr>
              <a:t>‘‘crime_location_longitude’’  </a:t>
            </a:r>
            <a:r>
              <a:rPr lang="ar-SA" sz="2800" dirty="0" smtClean="0">
                <a:cs typeface="B Nazanin" panose="00000400000000000000" pitchFamily="2" charset="-78"/>
              </a:rPr>
              <a:t>و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‘‘</a:t>
            </a:r>
            <a:r>
              <a:rPr lang="en-US" sz="2800" dirty="0">
                <a:cs typeface="B Nazanin" panose="00000400000000000000" pitchFamily="2" charset="-78"/>
              </a:rPr>
              <a:t>crime_location_latitude’’</a:t>
            </a:r>
            <a:r>
              <a:rPr lang="ar-SA" sz="2800" dirty="0">
                <a:cs typeface="B Nazanin" panose="00000400000000000000" pitchFamily="2" charset="-78"/>
              </a:rPr>
              <a:t> و  برای ترسیم مارکرهای مکان و موقعیت جرم </a:t>
            </a:r>
            <a:r>
              <a:rPr lang="ar-SA" sz="2800" dirty="0" smtClean="0">
                <a:cs typeface="B Nazanin" panose="00000400000000000000" pitchFamily="2" charset="-78"/>
              </a:rPr>
              <a:t>بر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روی </a:t>
            </a:r>
            <a:r>
              <a:rPr lang="ar-SA" sz="2800" dirty="0">
                <a:cs typeface="B Nazanin" panose="00000400000000000000" pitchFamily="2" charset="-78"/>
              </a:rPr>
              <a:t>نقشه </a:t>
            </a:r>
            <a:r>
              <a:rPr lang="ar-SA" sz="2800" dirty="0" smtClean="0">
                <a:cs typeface="B Nazanin" panose="00000400000000000000" pitchFamily="2" charset="-78"/>
              </a:rPr>
              <a:t>مثلاً </a:t>
            </a:r>
            <a:r>
              <a:rPr lang="en-US" sz="2800" dirty="0">
                <a:cs typeface="B Nazanin" panose="00000400000000000000" pitchFamily="2" charset="-78"/>
              </a:rPr>
              <a:t>‘‘crime_location_longitude’’ = 28.63N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‘‘crime_location_latitude</a:t>
            </a:r>
            <a:r>
              <a:rPr lang="en-US" sz="2800" dirty="0" smtClean="0">
                <a:cs typeface="B Nazanin" panose="00000400000000000000" pitchFamily="2" charset="-78"/>
              </a:rPr>
              <a:t>’’</a:t>
            </a:r>
            <a:r>
              <a:rPr lang="ar-SA" sz="2800" dirty="0">
                <a:cs typeface="B Nazanin" panose="00000400000000000000" pitchFamily="2" charset="-78"/>
              </a:rPr>
              <a:t> گوگل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>
                <a:cs typeface="B Nazanin" panose="00000400000000000000" pitchFamily="2" charset="-78"/>
              </a:rPr>
              <a:t>= 77.22E </a:t>
            </a:r>
            <a:r>
              <a:rPr lang="ar-SA" sz="2800" dirty="0">
                <a:cs typeface="B Nazanin" panose="00000400000000000000" pitchFamily="2" charset="-78"/>
              </a:rPr>
              <a:t> در نقطه </a:t>
            </a:r>
            <a:r>
              <a:rPr lang="en-US" sz="2800" dirty="0">
                <a:cs typeface="B Nazanin" panose="00000400000000000000" pitchFamily="2" charset="-78"/>
              </a:rPr>
              <a:t>‘‘crime_location’’ = Delhi </a:t>
            </a:r>
            <a:r>
              <a:rPr lang="ar-SA" sz="2800" dirty="0">
                <a:cs typeface="B Nazanin" panose="00000400000000000000" pitchFamily="2" charset="-78"/>
              </a:rPr>
              <a:t>استفاده می شود</a:t>
            </a:r>
            <a:r>
              <a:rPr lang="ar-SA" sz="2800" dirty="0" smtClean="0">
                <a:cs typeface="B Nazanin" panose="00000400000000000000" pitchFamily="2" charset="-78"/>
              </a:rPr>
              <a:t>. </a:t>
            </a:r>
            <a:r>
              <a:rPr lang="fa-IR" sz="2800" dirty="0">
                <a:cs typeface="B Nazanin" panose="00000400000000000000" pitchFamily="2" charset="-78"/>
              </a:rPr>
              <a:t>ازدو ویژگی باقیمانده </a:t>
            </a:r>
            <a:r>
              <a:rPr lang="en-US" sz="2800" dirty="0">
                <a:cs typeface="B Nazanin" panose="00000400000000000000" pitchFamily="2" charset="-78"/>
              </a:rPr>
              <a:t>‘‘crime_location</a:t>
            </a:r>
            <a:r>
              <a:rPr lang="en-US" sz="2800" dirty="0" smtClean="0">
                <a:cs typeface="B Nazanin" panose="00000400000000000000" pitchFamily="2" charset="-78"/>
              </a:rPr>
              <a:t>”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‘‘</a:t>
            </a:r>
            <a:r>
              <a:rPr lang="en-US" sz="2800" dirty="0" err="1">
                <a:cs typeface="B Nazanin" panose="00000400000000000000" pitchFamily="2" charset="-78"/>
              </a:rPr>
              <a:t>number_of_crimes_committed_in_location</a:t>
            </a:r>
            <a:r>
              <a:rPr lang="en-US" sz="2800" dirty="0">
                <a:cs typeface="B Nazanin" panose="00000400000000000000" pitchFamily="2" charset="-78"/>
              </a:rPr>
              <a:t>’’  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کشف جرم در طول سالهای 2012- 2000 استفاده می شود</a:t>
            </a:r>
            <a:r>
              <a:rPr lang="fa-IR" sz="2800" dirty="0" smtClean="0">
                <a:cs typeface="B Nazanin" panose="00000400000000000000" pitchFamily="2" charset="-78"/>
              </a:rPr>
              <a:t>..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983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300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26</cp:revision>
  <dcterms:created xsi:type="dcterms:W3CDTF">2014-08-21T14:23:12Z</dcterms:created>
  <dcterms:modified xsi:type="dcterms:W3CDTF">2017-08-08T09:17:34Z</dcterms:modified>
</cp:coreProperties>
</file>