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تحقیقات گذشته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تاگوچي</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طرح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روش تاگوچي</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1152436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تحقیقات گذشته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تاگوچي</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طرح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روش تاگوچي يك كيفيت منحصر به فرد و قدرتمندي را در بهبود روش سنتي بدست مي دهد. پس از محصول و طراحي فرايند كه تاثير به سزايي برروي چرخه قطعه و هزينه و كيفيت ان دارد،طراحي تاگوچي يك رويكرد را فراهم مي كند تا يك مهندس طراحي با يك روش سيستماتيك براي تعيير پارامترهاي بهينه طراحي جهت بدست اوردن بهترين عملكرد را داشته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4345069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تحقیقات گذشته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تاگوچي</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طرح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ويژگي هاي كيفي با شرايط حداكثري و حداقلي و يا معيارهاي طبيعي طبقه بندي مي شوند. سپس عوامل يا پارامترهايي كه به احتمال زياد بر ويژگي هاي كيفي تاثيرگذار بوده اند، شنااسايي مي شوند. سپس آرايه هاي متعامد براساس تعداد پارامترها و سطح تغييرات انتخاب شده و يك تابع تشكيل مي شود. . انتخاب تابع براساس ويژگي هاي كيفي است.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5990131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تحقیقات گذشته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تاگوچي</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طرح تجربی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مقدار از دست دادن كلي تابع مربوط به يك سيگنال با نويز </a:t>
            </a:r>
            <a:r>
              <a:rPr lang="fa-IR" sz="2800" dirty="0" smtClean="0">
                <a:cs typeface="B Nazanin" panose="00000400000000000000" pitchFamily="2" charset="-78"/>
              </a:rPr>
              <a:t>انتقال</a:t>
            </a:r>
            <a:r>
              <a:rPr lang="en-US" sz="2800" dirty="0" smtClean="0">
                <a:cs typeface="B Nazanin" panose="00000400000000000000" pitchFamily="2" charset="-78"/>
              </a:rPr>
              <a:t>S/N </a:t>
            </a:r>
            <a:r>
              <a:rPr lang="fa-IR" sz="2800" dirty="0">
                <a:cs typeface="B Nazanin" panose="00000400000000000000" pitchFamily="2" charset="-78"/>
              </a:rPr>
              <a:t>است كه </a:t>
            </a:r>
            <a:r>
              <a:rPr lang="fa-IR" sz="2800" dirty="0" smtClean="0">
                <a:cs typeface="B Nazanin" panose="00000400000000000000" pitchFamily="2" charset="-78"/>
              </a:rPr>
              <a:t>توسط</a:t>
            </a:r>
            <a:r>
              <a:rPr lang="en-US" sz="2800" dirty="0" smtClean="0">
                <a:cs typeface="B Nazanin" panose="00000400000000000000" pitchFamily="2" charset="-78"/>
              </a:rPr>
              <a:t>ŋ </a:t>
            </a:r>
            <a:r>
              <a:rPr lang="fa-IR" sz="2800" dirty="0" smtClean="0">
                <a:cs typeface="B Nazanin" panose="00000400000000000000" pitchFamily="2" charset="-78"/>
              </a:rPr>
              <a:t> با </a:t>
            </a:r>
            <a:r>
              <a:rPr lang="fa-IR" sz="2800" dirty="0">
                <a:cs typeface="B Nazanin" panose="00000400000000000000" pitchFamily="2" charset="-78"/>
              </a:rPr>
              <a:t>واحد دسي بل شناسايي مي شود. بهترين مقدار پارامتر از </a:t>
            </a:r>
            <a:r>
              <a:rPr lang="fa-IR" sz="2800" dirty="0" smtClean="0">
                <a:cs typeface="B Nazanin" panose="00000400000000000000" pitchFamily="2" charset="-78"/>
              </a:rPr>
              <a:t>منحني</a:t>
            </a:r>
            <a:r>
              <a:rPr lang="en-US" sz="2800" dirty="0" smtClean="0">
                <a:cs typeface="B Nazanin" panose="00000400000000000000" pitchFamily="2" charset="-78"/>
              </a:rPr>
              <a:t>s/n </a:t>
            </a:r>
            <a:r>
              <a:rPr lang="fa-IR" sz="2800" dirty="0" smtClean="0">
                <a:cs typeface="B Nazanin" panose="00000400000000000000" pitchFamily="2" charset="-78"/>
              </a:rPr>
              <a:t> مشخص </a:t>
            </a:r>
            <a:r>
              <a:rPr lang="fa-IR" sz="2800" dirty="0">
                <a:cs typeface="B Nazanin" panose="00000400000000000000" pitchFamily="2" charset="-78"/>
              </a:rPr>
              <a:t>مي شود، در نهايت، يك آزمون با استفاده از بهترين مجموعه تاييد شده است. اين مرحله از بهترين مجموعه از مقادير بوده و عملكرد محصول با كيفيت بالاتري در مقايسه با ديگر مقادير تركيبي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5635730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267</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2017-07-31T07:22:25Z</dcterms:modified>
</cp:coreProperties>
</file>