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مكانيك </a:t>
            </a:r>
            <a:r>
              <a:rPr lang="fa-IR" sz="2800" b="1" u="sng" dirty="0" smtClean="0">
                <a:cs typeface="B Nazanin" panose="00000400000000000000" pitchFamily="2" charset="-78"/>
              </a:rPr>
              <a:t>كار</a:t>
            </a:r>
            <a:endParaRPr lang="fa-IR" sz="2800" b="1" u="sng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تصويری از بخشي از آزمون ريگ در شكل 1 نشان داده شده </a:t>
            </a:r>
            <a:r>
              <a:rPr lang="fa-IR" sz="2800" dirty="0" smtClean="0">
                <a:cs typeface="B Nazanin" panose="00000400000000000000" pitchFamily="2" charset="-78"/>
              </a:rPr>
              <a:t>است. </a:t>
            </a:r>
            <a:r>
              <a:rPr lang="fa-IR" sz="2800" dirty="0">
                <a:cs typeface="B Nazanin" panose="00000400000000000000" pitchFamily="2" charset="-78"/>
              </a:rPr>
              <a:t>ثبات ساختاري توسط يك سطح سيب دار و يك صفحه فولادي ارائه مي شود . محور كلاچ و شفت توسط ياتاغان هاي غلتكي مخروطي در سطح شيب دار  پشيباني مي شود و هم چنين بر روي يك پايه فولادي نصب شده </a:t>
            </a:r>
            <a:r>
              <a:rPr lang="fa-IR" sz="2800" dirty="0" smtClean="0">
                <a:cs typeface="B Nazanin" panose="00000400000000000000" pitchFamily="2" charset="-78"/>
              </a:rPr>
              <a:t>است. </a:t>
            </a:r>
            <a:r>
              <a:rPr lang="fa-IR" sz="2800" dirty="0">
                <a:cs typeface="B Nazanin" panose="00000400000000000000" pitchFamily="2" charset="-78"/>
              </a:rPr>
              <a:t>براي اينكه قادر به ذخيره انرژي در سييتم </a:t>
            </a:r>
            <a:r>
              <a:rPr lang="fa-IR" sz="2800" dirty="0" smtClean="0">
                <a:cs typeface="B Nazanin" panose="00000400000000000000" pitchFamily="2" charset="-78"/>
              </a:rPr>
              <a:t>باشيم، </a:t>
            </a:r>
            <a:r>
              <a:rPr lang="fa-IR" sz="2800" dirty="0">
                <a:cs typeface="B Nazanin" panose="00000400000000000000" pitchFamily="2" charset="-78"/>
              </a:rPr>
              <a:t>درايو شفت بايك چرخ </a:t>
            </a:r>
            <a:r>
              <a:rPr lang="fa-IR" sz="2800" dirty="0" smtClean="0">
                <a:cs typeface="B Nazanin" panose="00000400000000000000" pitchFamily="2" charset="-78"/>
              </a:rPr>
              <a:t>لنگر، </a:t>
            </a:r>
            <a:r>
              <a:rPr lang="fa-IR" sz="2800" dirty="0">
                <a:cs typeface="B Nazanin" panose="00000400000000000000" pitchFamily="2" charset="-78"/>
              </a:rPr>
              <a:t>يكپارچه شده است. شفت با يك قطعه اي از فولاد براي به دست آوردن شفت متعادل با به حداقل رساندن خطر ارتعاش ارائه شده است 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655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چرخش </a:t>
            </a:r>
            <a:r>
              <a:rPr lang="fa-IR" sz="2800" dirty="0">
                <a:cs typeface="B Nazanin" panose="00000400000000000000" pitchFamily="2" charset="-78"/>
              </a:rPr>
              <a:t>درايو شفت به كلاچ توسط يك جفت دنده مارپيچ با نسبت دنده يك به يك منتقل مي </a:t>
            </a:r>
            <a:r>
              <a:rPr lang="fa-IR" sz="2800" dirty="0" smtClean="0">
                <a:cs typeface="B Nazanin" panose="00000400000000000000" pitchFamily="2" charset="-78"/>
              </a:rPr>
              <a:t>شود. </a:t>
            </a:r>
            <a:r>
              <a:rPr lang="fa-IR" sz="2800" dirty="0">
                <a:cs typeface="B Nazanin" panose="00000400000000000000" pitchFamily="2" charset="-78"/>
              </a:rPr>
              <a:t>دنده در محور كلاچ در مركز ماشين نصب شده است كه ديسك هاي اصطكاكي مي </a:t>
            </a:r>
            <a:r>
              <a:rPr lang="fa-IR" sz="2800" dirty="0" smtClean="0">
                <a:cs typeface="B Nazanin" panose="00000400000000000000" pitchFamily="2" charset="-78"/>
              </a:rPr>
              <a:t>باشد. </a:t>
            </a:r>
            <a:r>
              <a:rPr lang="fa-IR" sz="2800" dirty="0">
                <a:cs typeface="B Nazanin" panose="00000400000000000000" pitchFamily="2" charset="-78"/>
              </a:rPr>
              <a:t>شفت درايو توسط يك اتصال از موتور حركت مي كند </a:t>
            </a:r>
            <a:r>
              <a:rPr lang="fa-IR" sz="2800" dirty="0" smtClean="0">
                <a:cs typeface="B Nazanin" panose="00000400000000000000" pitchFamily="2" charset="-78"/>
              </a:rPr>
              <a:t>كه </a:t>
            </a:r>
            <a:r>
              <a:rPr lang="fa-IR" sz="2800" dirty="0">
                <a:cs typeface="B Nazanin" panose="00000400000000000000" pitchFamily="2" charset="-78"/>
              </a:rPr>
              <a:t>حداكثر سرعت چرخش آن 3000 در در دقيقه مي </a:t>
            </a:r>
            <a:r>
              <a:rPr lang="fa-IR" sz="2800" dirty="0" smtClean="0">
                <a:cs typeface="B Nazanin" panose="00000400000000000000" pitchFamily="2" charset="-78"/>
              </a:rPr>
              <a:t>باشد. </a:t>
            </a:r>
            <a:r>
              <a:rPr lang="fa-IR" sz="2800" dirty="0">
                <a:cs typeface="B Nazanin" panose="00000400000000000000" pitchFamily="2" charset="-78"/>
              </a:rPr>
              <a:t>در مجموع ، لوازم آزمون داراي ممان اينرسي </a:t>
            </a:r>
            <a:r>
              <a:rPr lang="en-US" sz="2800" dirty="0">
                <a:cs typeface="B Nazanin" panose="00000400000000000000" pitchFamily="2" charset="-78"/>
              </a:rPr>
              <a:t>0/6318kgm</a:t>
            </a:r>
            <a:r>
              <a:rPr lang="en-US" sz="2800" baseline="30000" dirty="0">
                <a:cs typeface="B Nazanin" panose="00000400000000000000" pitchFamily="2" charset="-78"/>
              </a:rPr>
              <a:t>2</a:t>
            </a:r>
            <a:r>
              <a:rPr lang="fa-IR" sz="2800" dirty="0">
                <a:cs typeface="B Nazanin" panose="00000400000000000000" pitchFamily="2" charset="-78"/>
              </a:rPr>
              <a:t> مي </a:t>
            </a:r>
            <a:r>
              <a:rPr lang="fa-IR" sz="2800" dirty="0" smtClean="0">
                <a:cs typeface="B Nazanin" panose="00000400000000000000" pitchFamily="2" charset="-78"/>
              </a:rPr>
              <a:t>باشد. </a:t>
            </a:r>
            <a:r>
              <a:rPr lang="fa-IR" sz="2800" dirty="0">
                <a:cs typeface="B Nazanin" panose="00000400000000000000" pitchFamily="2" charset="-78"/>
              </a:rPr>
              <a:t>جرم خارجي را مي توان به شفت درايو اضافه كرد اگر اين كار انجام </a:t>
            </a:r>
            <a:r>
              <a:rPr lang="fa-IR" sz="2800" dirty="0" smtClean="0">
                <a:cs typeface="B Nazanin" panose="00000400000000000000" pitchFamily="2" charset="-78"/>
              </a:rPr>
              <a:t>شود، </a:t>
            </a:r>
            <a:r>
              <a:rPr lang="fa-IR" sz="2800" dirty="0">
                <a:cs typeface="B Nazanin" panose="00000400000000000000" pitchFamily="2" charset="-78"/>
              </a:rPr>
              <a:t>كل ممان اينرسي به </a:t>
            </a:r>
            <a:r>
              <a:rPr lang="en-US" sz="2800" dirty="0">
                <a:cs typeface="B Nazanin" panose="00000400000000000000" pitchFamily="2" charset="-78"/>
              </a:rPr>
              <a:t>0/7375kgm</a:t>
            </a:r>
            <a:r>
              <a:rPr lang="en-US" sz="2800" baseline="30000" dirty="0">
                <a:cs typeface="B Nazanin" panose="00000400000000000000" pitchFamily="2" charset="-78"/>
              </a:rPr>
              <a:t>2</a:t>
            </a:r>
            <a:r>
              <a:rPr lang="fa-IR" sz="2800" dirty="0">
                <a:cs typeface="B Nazanin" panose="00000400000000000000" pitchFamily="2" charset="-78"/>
              </a:rPr>
              <a:t> افزايش خواهد يافت 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671956" y="523684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53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شكل </a:t>
            </a:r>
            <a:r>
              <a:rPr lang="fa-IR" sz="2000" dirty="0">
                <a:cs typeface="B Nazanin" panose="00000400000000000000" pitchFamily="2" charset="-78"/>
              </a:rPr>
              <a:t>1 : طرح آزمون ريگ :1- درايو شفت 2- چرخ لنگري خارجي 3- سطح شيب دار  4- چرخ دنده 5- بسته مهر و موم شده 6- محور كلاچ با درام كلاچ 7- بازوي گشتاور با لودسل</a:t>
            </a:r>
            <a:endParaRPr lang="fa-IR" sz="20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396618" y="300158"/>
            <a:ext cx="4201610" cy="436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2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راه اندازه گيري كلاچ در داخل درام كلاچ در شكل 2 نشان داده شده است . دو ديسك اصطكاكي به سمت داخل استفاده مي شود و بين كه ديسك جدا فشرد </a:t>
            </a:r>
            <a:r>
              <a:rPr lang="fa-IR" sz="2800" dirty="0" smtClean="0">
                <a:cs typeface="B Nazanin" panose="00000400000000000000" pitchFamily="2" charset="-78"/>
              </a:rPr>
              <a:t>باشد، است. </a:t>
            </a:r>
            <a:r>
              <a:rPr lang="fa-IR" sz="2800" dirty="0">
                <a:cs typeface="B Nazanin" panose="00000400000000000000" pitchFamily="2" charset="-78"/>
              </a:rPr>
              <a:t>ديسك داخلي جدا مي شود كه توسط يك صفحه فشار است كه در تماس مستقيم با لود يك پيستون هيدروليكي بوده و استفاده از بار محوري روي كلاچ ديده مي </a:t>
            </a:r>
            <a:r>
              <a:rPr lang="fa-IR" sz="2800" dirty="0" smtClean="0">
                <a:cs typeface="B Nazanin" panose="00000400000000000000" pitchFamily="2" charset="-78"/>
              </a:rPr>
              <a:t>شود. </a:t>
            </a:r>
            <a:r>
              <a:rPr lang="fa-IR" sz="2800" dirty="0">
                <a:cs typeface="B Nazanin" panose="00000400000000000000" pitchFamily="2" charset="-78"/>
              </a:rPr>
              <a:t>ديسك بيروني در تماس با يك واشر فولادي است . واشر اجازه مي دهد تا براي مونتاژ نمونه در آزمون در درام استاندارد ، كلاچ روي شفت كلاچ باشد . صفحه نهايي  در خارج از واشر قرار داشته و اجرا را به هم متصل مي كند 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71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410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2017-07-30T07:14:44Z</dcterms:modified>
</cp:coreProperties>
</file>