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مرتبط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برنامه‌نویسی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برنامه نویسی در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OpenMP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مرتبط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برنامه‌نویسی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برنامه‌نویسی </a:t>
            </a:r>
            <a:r>
              <a:rPr lang="fa-IR" sz="2800" b="1" u="sng" dirty="0" smtClean="0">
                <a:cs typeface="B Nazanin" panose="00000400000000000000" pitchFamily="2" charset="-78"/>
              </a:rPr>
              <a:t>در</a:t>
            </a:r>
            <a:r>
              <a:rPr lang="en-US" sz="2800" b="1" u="sng" dirty="0" err="1" smtClean="0">
                <a:cs typeface="B Nazanin" panose="00000400000000000000" pitchFamily="2" charset="-78"/>
              </a:rPr>
              <a:t>OpenMP</a:t>
            </a:r>
            <a:r>
              <a:rPr lang="en-US" sz="2800" b="1" u="sng" dirty="0" smtClean="0">
                <a:cs typeface="B Nazanin" panose="00000400000000000000" pitchFamily="2" charset="-78"/>
              </a:rPr>
              <a:t>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یک رابط برنامه‌نویسی </a:t>
            </a:r>
            <a:r>
              <a:rPr lang="fa-IR" sz="2800" dirty="0" smtClean="0">
                <a:cs typeface="B Nazanin" panose="00000400000000000000" pitchFamily="2" charset="-78"/>
              </a:rPr>
              <a:t>نرم‌افزار 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>
                <a:cs typeface="B Nazanin" panose="00000400000000000000" pitchFamily="2" charset="-78"/>
              </a:rPr>
              <a:t>API) </a:t>
            </a:r>
            <a:r>
              <a:rPr lang="en-US" sz="2800" dirty="0" err="1" smtClean="0">
                <a:cs typeface="B Nazanin" panose="00000400000000000000" pitchFamily="2" charset="-78"/>
              </a:rPr>
              <a:t>OpenMP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توانمندسازی حافظه مشترک برنامه‌نویسی خطی توسعه داده شده است. </a:t>
            </a:r>
            <a:r>
              <a:rPr lang="en-US" sz="2800" dirty="0" err="1" smtClean="0">
                <a:cs typeface="B Nazanin" panose="00000400000000000000" pitchFamily="2" charset="-78"/>
              </a:rPr>
              <a:t>OpenMP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API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مجموعه‌ای از دستورات کامپایلر، روتین‌های کتابخانه‌ای، و متغییرهای محیط برای مشخص‌کردن موازی بودن حافظه مشترک در برنامه‌های </a:t>
            </a:r>
            <a:r>
              <a:rPr lang="en-US" sz="2800" dirty="0">
                <a:cs typeface="B Nazanin" panose="00000400000000000000" pitchFamily="2" charset="-78"/>
              </a:rPr>
              <a:t>FORTRAN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C/C++</a:t>
            </a:r>
            <a:r>
              <a:rPr lang="ar-SA" sz="2800" dirty="0">
                <a:cs typeface="B Nazanin" panose="00000400000000000000" pitchFamily="2" charset="-78"/>
              </a:rPr>
              <a:t> است. که سه نوع از دستورات را فراهم می‌کند: اشتراک‌گذاری کار موازی، محیط داده و همگام‌سازی برای کشف چند هسته‌ای، پردازنده‌های چند نخی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1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مرتبط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برنامه‌نویسی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ایجاد یک برنامه </a:t>
            </a:r>
            <a:r>
              <a:rPr lang="en-US" sz="2800" b="1" u="sng" dirty="0" err="1" smtClean="0">
                <a:cs typeface="B Nazanin" panose="00000400000000000000" pitchFamily="2" charset="-78"/>
              </a:rPr>
              <a:t>OpenMP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دستورات </a:t>
            </a:r>
            <a:r>
              <a:rPr lang="en-US" sz="2800" dirty="0" err="1" smtClean="0">
                <a:cs typeface="B Nazanin" panose="00000400000000000000" pitchFamily="2" charset="-78"/>
              </a:rPr>
              <a:t>OpenMP</a:t>
            </a:r>
            <a:r>
              <a:rPr lang="fa-IR" sz="2800" dirty="0" smtClean="0">
                <a:cs typeface="B Nazanin" panose="00000400000000000000" pitchFamily="2" charset="-78"/>
              </a:rPr>
              <a:t> می‌تواند </a:t>
            </a:r>
            <a:r>
              <a:rPr lang="fa-IR" sz="2800" dirty="0">
                <a:cs typeface="B Nazanin" panose="00000400000000000000" pitchFamily="2" charset="-78"/>
              </a:rPr>
              <a:t>در برنامه‌ای که به کامپایلر می‌گویند که کدام دستورالعمل در حالت موازی اجرا شود و چگونه در میان نخ‌ها توزیع شود استفاده می‌شود. گام اول در ایجاد برنامه موازی، </a:t>
            </a:r>
            <a:r>
              <a:rPr lang="fa-IR" sz="2800" dirty="0" smtClean="0">
                <a:cs typeface="B Nazanin" panose="00000400000000000000" pitchFamily="2" charset="-78"/>
              </a:rPr>
              <a:t>استفاده</a:t>
            </a:r>
            <a:r>
              <a:rPr lang="en-US" sz="2800" dirty="0" err="1" smtClean="0">
                <a:cs typeface="B Nazanin" panose="00000400000000000000" pitchFamily="2" charset="-78"/>
              </a:rPr>
              <a:t>OpenMP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از </a:t>
            </a:r>
            <a:r>
              <a:rPr lang="fa-IR" sz="2800" dirty="0">
                <a:cs typeface="B Nazanin" panose="00000400000000000000" pitchFamily="2" charset="-78"/>
              </a:rPr>
              <a:t>الگوریتم ترتیبی، شناسایی موازی بودن آن است. این نیازمند یافتن دستورالعمل‌ها، ترتیب دستورالعمل‌ها، یا بخش بزرگی از کدهایی است که می‌تواند به طور همزمان توسط پردازنده‌های متفاوت اجرا شوند.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50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مرتبط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برنامه‌نویسی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مرحله دوم در ایجاد یک برنامه </a:t>
            </a:r>
            <a:r>
              <a:rPr lang="en-US" sz="2800" dirty="0" err="1">
                <a:cs typeface="B Nazanin" panose="00000400000000000000" pitchFamily="2" charset="-78"/>
              </a:rPr>
              <a:t>OpenMP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استفاده از </a:t>
            </a:r>
            <a:r>
              <a:rPr lang="en-US" sz="2800" dirty="0" err="1">
                <a:cs typeface="B Nazanin" panose="00000400000000000000" pitchFamily="2" charset="-78"/>
              </a:rPr>
              <a:t>OprnMP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و حالات موازی شناخته شده است. مزایای عمده عملی </a:t>
            </a:r>
            <a:r>
              <a:rPr lang="en-US" sz="2800" dirty="0" err="1" smtClean="0">
                <a:cs typeface="B Nazanin" panose="00000400000000000000" pitchFamily="2" charset="-78"/>
              </a:rPr>
              <a:t>OpenMP</a:t>
            </a:r>
            <a:r>
              <a:rPr lang="fa-IR" sz="2800" dirty="0" smtClean="0">
                <a:cs typeface="B Nazanin" panose="00000400000000000000" pitchFamily="2" charset="-78"/>
              </a:rPr>
              <a:t>این </a:t>
            </a:r>
            <a:r>
              <a:rPr lang="fa-IR" sz="2800" dirty="0">
                <a:cs typeface="B Nazanin" panose="00000400000000000000" pitchFamily="2" charset="-78"/>
              </a:rPr>
              <a:t>است که می‌تواند برای ایجاد تدریجی برنامه‌های موازی از کد ترتیبی موجود بکاررود. توسعه دهنده می‌تواند دستوراتی را به درون برنامه‌ها اعمال کند و باقی را در فرم ترتیبی خود رها کند. یکی از نسخه‌های برنامه به‌طور موفقیت‌آمیزی کامپایل و تست شده‌است، بخش دیگر کد می‌تواند موازی سازی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6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2017-07-24T05:45:00Z</dcterms:modified>
</cp:coreProperties>
</file>