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سفارشی 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رویکرد 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GA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ایجاد 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ANN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طراحی و 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چهارم</a:t>
            </a:r>
          </a:p>
          <a:p>
            <a:pPr algn="ctr" rtl="1"/>
            <a:r>
              <a:rPr lang="fa-I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ایجاد شبکه عصبی مصنوعی با زمان‌بند بدست‌آمده از الگوریتم ژنتیک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22</a:t>
            </a:r>
            <a:r>
              <a:rPr lang="en-US" sz="2400" dirty="0" smtClean="0"/>
              <a:t>/</a:t>
            </a:r>
            <a:r>
              <a:rPr lang="fa-IR" sz="2400" dirty="0" smtClean="0"/>
              <a:t>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99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سفارشی 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رویکرد 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GA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ایجاد 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ANN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طراحی و 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درطول </a:t>
            </a:r>
            <a:r>
              <a:rPr lang="fa-IR" sz="2800" dirty="0">
                <a:cs typeface="B Nazanin" panose="00000400000000000000" pitchFamily="2" charset="-78"/>
              </a:rPr>
              <a:t>اجرای </a:t>
            </a:r>
            <a:r>
              <a:rPr lang="en-US" sz="2800" dirty="0">
                <a:cs typeface="B Nazanin" panose="00000400000000000000" pitchFamily="2" charset="-78"/>
              </a:rPr>
              <a:t>GA</a:t>
            </a:r>
            <a:r>
              <a:rPr lang="fa-IR" sz="2800" dirty="0">
                <a:cs typeface="B Nazanin" panose="00000400000000000000" pitchFamily="2" charset="-78"/>
              </a:rPr>
              <a:t>، درکنار زمان‌بند نهایی، داده تولیدشده مانند "زمان پردازش"، "بار ماشین"، " زمان پردازش باقی‌مانده"، "دنباله کار قبلی" ، و " دنباله ماشین قبلی" برای هر عملیات محاسبه و ذخیره می‌شود. نتایج ما نشان‌می‌دهند که از میان داده‌های موجود، "زمان پردازش"، "بار ماشین"، و " زمان‌باقی‌مانده پردازش" مهمترین هستند و باید به‌عنوان ورودی سیستم </a:t>
            </a:r>
            <a:r>
              <a:rPr lang="en-US" sz="2800" dirty="0">
                <a:cs typeface="B Nazanin" panose="00000400000000000000" pitchFamily="2" charset="-78"/>
              </a:rPr>
              <a:t>ANN</a:t>
            </a:r>
            <a:r>
              <a:rPr lang="fa-IR" sz="2800" dirty="0">
                <a:cs typeface="B Nazanin" panose="00000400000000000000" pitchFamily="2" charset="-78"/>
              </a:rPr>
              <a:t> بعد از زمان‌بندی انتخاب شوند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23</a:t>
            </a:r>
            <a:r>
              <a:rPr lang="en-US" sz="2400" dirty="0" smtClean="0"/>
              <a:t>/</a:t>
            </a:r>
            <a:r>
              <a:rPr lang="fa-IR" sz="2400" dirty="0" smtClean="0"/>
              <a:t>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010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سفارشی 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رویکرد 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GA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ایجاد 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ANN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طراحی و 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برای آموزش و اعتبارسنجی </a:t>
            </a:r>
            <a:r>
              <a:rPr lang="en-US" sz="2800" dirty="0">
                <a:cs typeface="B Nazanin" panose="00000400000000000000" pitchFamily="2" charset="-78"/>
              </a:rPr>
              <a:t>ANN، </a:t>
            </a:r>
            <a:r>
              <a:rPr lang="fa-IR" sz="2800" dirty="0">
                <a:cs typeface="B Nazanin" panose="00000400000000000000" pitchFamily="2" charset="-78"/>
              </a:rPr>
              <a:t>داده‌های ورودی را به دو گروه با نام داده ورودی‌یادگیری و اعتبارسنجی تقسیم می‌کند، این کار یک پروسه مشترک برای ساختاربندی </a:t>
            </a:r>
            <a:r>
              <a:rPr lang="en-US" sz="2800" dirty="0" smtClean="0">
                <a:cs typeface="B Nazanin" panose="00000400000000000000" pitchFamily="2" charset="-78"/>
              </a:rPr>
              <a:t>ANN</a:t>
            </a:r>
            <a:r>
              <a:rPr lang="fa-IR" sz="2800" dirty="0" smtClean="0">
                <a:cs typeface="B Nazanin" panose="00000400000000000000" pitchFamily="2" charset="-78"/>
              </a:rPr>
              <a:t> است</a:t>
            </a:r>
            <a:r>
              <a:rPr lang="fa-IR" sz="2800" dirty="0">
                <a:cs typeface="B Nazanin" panose="00000400000000000000" pitchFamily="2" charset="-78"/>
              </a:rPr>
              <a:t>. این ورودی‌های تقسیم‌شده برای آموزش شبکه، اعتبارسنجی و تست عملکرد </a:t>
            </a:r>
            <a:r>
              <a:rPr lang="fa-IR" sz="2800" dirty="0" smtClean="0">
                <a:cs typeface="B Nazanin" panose="00000400000000000000" pitchFamily="2" charset="-78"/>
              </a:rPr>
              <a:t>شبکه </a:t>
            </a:r>
            <a:r>
              <a:rPr lang="fa-IR" sz="2800" dirty="0">
                <a:cs typeface="B Nazanin" panose="00000400000000000000" pitchFamily="2" charset="-78"/>
              </a:rPr>
              <a:t>و تحقق تست اعتبارسنجی استفاده می‌شود، و مشخص می‌کند که چگونه ورودی‌های جدید پیش‌بینی می‌شود.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24</a:t>
            </a:r>
            <a:r>
              <a:rPr lang="en-US" sz="2400" dirty="0" smtClean="0"/>
              <a:t>/</a:t>
            </a:r>
            <a:r>
              <a:rPr lang="fa-IR" sz="2400" dirty="0" smtClean="0"/>
              <a:t>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46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سفارشی 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رویکرد 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GA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ایجاد 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ANN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طراحی و 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سیستم </a:t>
            </a:r>
            <a:r>
              <a:rPr lang="en-US" sz="2800" dirty="0">
                <a:cs typeface="B Nazanin" panose="00000400000000000000" pitchFamily="2" charset="-78"/>
              </a:rPr>
              <a:t>ANN</a:t>
            </a:r>
            <a:r>
              <a:rPr lang="fa-IR" sz="2800" dirty="0">
                <a:cs typeface="B Nazanin" panose="00000400000000000000" pitchFamily="2" charset="-78"/>
              </a:rPr>
              <a:t>، هدف بدست‌آوردن بیشینه ارتباط بین پیش‌بینی شبکه‌های عصبی و ورودی هدف که دنباله‌ای از عملیات است می‌باشد. ما بر شبکه‌ها چندلایه‌ای پرسپترون </a:t>
            </a:r>
            <a:r>
              <a:rPr lang="en-US" sz="2800" dirty="0">
                <a:cs typeface="B Nazanin" panose="00000400000000000000" pitchFamily="2" charset="-78"/>
              </a:rPr>
              <a:t>(MLP)</a:t>
            </a:r>
            <a:r>
              <a:rPr lang="fa-IR" sz="2800" dirty="0">
                <a:cs typeface="B Nazanin" panose="00000400000000000000" pitchFamily="2" charset="-78"/>
              </a:rPr>
              <a:t> و شبکه‌های توابع برمبنای شعاعی </a:t>
            </a:r>
            <a:r>
              <a:rPr lang="en-US" sz="2800" dirty="0">
                <a:cs typeface="B Nazanin" panose="00000400000000000000" pitchFamily="2" charset="-78"/>
              </a:rPr>
              <a:t>(RBF)</a:t>
            </a:r>
            <a:r>
              <a:rPr lang="fa-IR" sz="2800" dirty="0">
                <a:cs typeface="B Nazanin" panose="00000400000000000000" pitchFamily="2" charset="-78"/>
              </a:rPr>
              <a:t> تمرکز می‌کنیم. </a:t>
            </a:r>
            <a:r>
              <a:rPr lang="en-US" sz="2800" dirty="0">
                <a:cs typeface="B Nazanin" panose="00000400000000000000" pitchFamily="2" charset="-78"/>
              </a:rPr>
              <a:t>MLP</a:t>
            </a:r>
            <a:r>
              <a:rPr lang="fa-IR" sz="2800" dirty="0">
                <a:cs typeface="B Nazanin" panose="00000400000000000000" pitchFamily="2" charset="-78"/>
              </a:rPr>
              <a:t> یک نوع ترکیبی </a:t>
            </a:r>
            <a:r>
              <a:rPr lang="en-US" sz="2800" dirty="0">
                <a:cs typeface="B Nazanin" panose="00000400000000000000" pitchFamily="2" charset="-78"/>
              </a:rPr>
              <a:t>ANN</a:t>
            </a:r>
            <a:r>
              <a:rPr lang="fa-IR" sz="2800" dirty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RBF</a:t>
            </a:r>
            <a:r>
              <a:rPr lang="fa-IR" sz="2800" dirty="0">
                <a:cs typeface="B Nazanin" panose="00000400000000000000" pitchFamily="2" charset="-78"/>
              </a:rPr>
              <a:t> نظارت شده است. شامل هردو  رویکرد نظارت‌شده و نظارت نشده است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25</a:t>
            </a:r>
            <a:r>
              <a:rPr lang="en-US" sz="2400" dirty="0" smtClean="0"/>
              <a:t>/</a:t>
            </a:r>
            <a:r>
              <a:rPr lang="fa-IR" sz="2400" dirty="0" smtClean="0"/>
              <a:t>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479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273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2017-07-13T07:54:23Z</dcterms:modified>
</cp:coreProperties>
</file>