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496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بین ماه های سپتامبر سال 2007 و دسامبر 2010، یک نمونه ساده از افراد با مسمومیت حاد الکل در یک مطالعه آزمایشی مشاهده ای آینده نگر ثبت شد . افراد در صورتی که سنین بین 14 و 20 سال سن و مشکوک بودن به مستی شدید با اتانول بودند، واجد شرایط به ورود به مطالعه بودند.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777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معیارهای خروج از مطالعه شامل سطح الکل خون یا نفس کمتر از80 میلی گرم / دسی لیتر، لوله گذاری قبل و یا به محض ورود به بخش اورژانس ، آسیب تروماتیک قبل از ورود، و هر شرایط که در اندازه گیری </a:t>
            </a:r>
            <a:r>
              <a:rPr lang="en-US" sz="2800" dirty="0">
                <a:cs typeface="B Nazanin" panose="00000400000000000000" pitchFamily="2" charset="-78"/>
              </a:rPr>
              <a:t>ETCO2 </a:t>
            </a:r>
            <a:r>
              <a:rPr lang="fa-IR" sz="2800" dirty="0">
                <a:cs typeface="B Nazanin" panose="00000400000000000000" pitchFamily="2" charset="-78"/>
              </a:rPr>
              <a:t>تاثیر می گذارد ، از جمله شواهدی از تروما، کتواسیدوز دیابتی ، کم آبی شدید یا بیماری فعال راه هوایی با خطر کمتر.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718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کارکنان بخش اورژانس اطلاعات عمومی دموگرافیک شامل سن، جنس، و نژاد را جمع آوری کردند . وجود یا عدم وجود استفراغ ثبت شد. در صورت امکان، یک سرم پانل الکل و گاز خون وریدی در هنگام ورود گرفته شد. پانل سرم الکل شامل اندازه گیری اتانول، متانول، استون و ایزو پروپانول بود. اندازه گیری الکل تنفس در هنگام ورود و در فواصل منظم گرفته شد در صورتی که بیمار بیدار و قادر به همکاری بود.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913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یک </a:t>
            </a:r>
            <a:r>
              <a:rPr lang="en-US" sz="2800" dirty="0" err="1">
                <a:cs typeface="B Nazanin" panose="00000400000000000000" pitchFamily="2" charset="-78"/>
              </a:rPr>
              <a:t>CapnoLine</a:t>
            </a:r>
            <a:r>
              <a:rPr lang="en-US" sz="2800" dirty="0">
                <a:cs typeface="B Nazanin" panose="00000400000000000000" pitchFamily="2" charset="-78"/>
              </a:rPr>
              <a:t> Plus </a:t>
            </a:r>
            <a:r>
              <a:rPr lang="fa-IR" sz="2800" dirty="0" smtClean="0">
                <a:cs typeface="B Nazanin" panose="00000400000000000000" pitchFamily="2" charset="-78"/>
              </a:rPr>
              <a:t> هوشمند </a:t>
            </a:r>
            <a:r>
              <a:rPr lang="fa-IR" sz="2800" dirty="0">
                <a:cs typeface="B Nazanin" panose="00000400000000000000" pitchFamily="2" charset="-78"/>
              </a:rPr>
              <a:t>کانول بینی و دهانی در بینی بیمار قرار داده شد و روی لب قرار گرفت ، سپس به یک مانیتور قابل حمل </a:t>
            </a:r>
            <a:r>
              <a:rPr lang="en-US" sz="2800" dirty="0" err="1">
                <a:cs typeface="B Nazanin" panose="00000400000000000000" pitchFamily="2" charset="-78"/>
              </a:rPr>
              <a:t>Nellcor</a:t>
            </a:r>
            <a:r>
              <a:rPr lang="en-US" sz="2800" dirty="0">
                <a:cs typeface="B Nazanin" panose="00000400000000000000" pitchFamily="2" charset="-78"/>
              </a:rPr>
              <a:t> NPB-70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به صورت آریه روی </a:t>
            </a:r>
            <a:r>
              <a:rPr lang="en-US" sz="2800" dirty="0" err="1">
                <a:cs typeface="B Nazanin" panose="00000400000000000000" pitchFamily="2" charset="-78"/>
              </a:rPr>
              <a:t>Nellcor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Puritan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Bennett </a:t>
            </a:r>
            <a:r>
              <a:rPr lang="en-US" sz="2800" dirty="0">
                <a:cs typeface="B Nazanin" panose="00000400000000000000" pitchFamily="2" charset="-78"/>
              </a:rPr>
              <a:t>LLC</a:t>
            </a:r>
            <a:r>
              <a:rPr lang="fa-IR" sz="2800" dirty="0">
                <a:cs typeface="B Nazanin" panose="00000400000000000000" pitchFamily="2" charset="-78"/>
              </a:rPr>
              <a:t> متصل شد. کاپنوگرافی به طور معمول برای نظارت بر بیماران مست در این نهاد استفاده نمی شود. به منظور هدف این مطالعه، اندازه گیری </a:t>
            </a:r>
            <a:r>
              <a:rPr lang="en-US" sz="2800" dirty="0">
                <a:cs typeface="B Nazanin" panose="00000400000000000000" pitchFamily="2" charset="-78"/>
              </a:rPr>
              <a:t>ETCO2</a:t>
            </a:r>
            <a:r>
              <a:rPr lang="fa-IR" sz="2800" dirty="0">
                <a:cs typeface="B Nazanin" panose="00000400000000000000" pitchFamily="2" charset="-78"/>
              </a:rPr>
              <a:t>، تعداد تنفس، ضربان قلب و اشباع اکسیژن در هر ساعت بر روی یک فرم داده ها نوشته شده در حالی که بیمار در بخش اورژانس بود ثبت 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24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2017-07-13T06:52:51Z</dcterms:modified>
</cp:coreProperties>
</file>