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تشکیل تیم</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اهمیت آماده سازی</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نوآوری و مذاکرات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4</a:t>
            </a:r>
            <a:r>
              <a:rPr lang="en-US" sz="2400" dirty="0" smtClean="0"/>
              <a:t>/</a:t>
            </a:r>
            <a:r>
              <a:rPr lang="fa-IR" sz="2400" dirty="0" smtClean="0"/>
              <a:t>33</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نوآوری و مذاکرات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8601275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تشکیل تیم</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اهمیت آماده سازی</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واژه نوآوری از کلمه لاتین </a:t>
            </a:r>
            <a:r>
              <a:rPr lang="en-US" sz="2800" dirty="0" smtClean="0">
                <a:cs typeface="B Nazanin" panose="00000400000000000000" pitchFamily="2" charset="-78"/>
              </a:rPr>
              <a:t>Innovare</a:t>
            </a:r>
            <a:r>
              <a:rPr lang="fa-IR" sz="2800" dirty="0" smtClean="0">
                <a:cs typeface="B Nazanin" panose="00000400000000000000" pitchFamily="2" charset="-78"/>
              </a:rPr>
              <a:t> می </a:t>
            </a:r>
            <a:r>
              <a:rPr lang="fa-IR" sz="2800" dirty="0">
                <a:cs typeface="B Nazanin" panose="00000400000000000000" pitchFamily="2" charset="-78"/>
              </a:rPr>
              <a:t>آید که به معنای تجدید یا ماهیت جدید است و بعنوان ایجاد ایده های جدید و اجرای عملی آنها می باشد. ابداع مربوط به محققان و مخترعان و ایجاد ایده های فنی جدید و اختراع دنیای تکنیکی است. نوآوری به صنعتکاران و تاجران تعلق دارد که عوامل مهمی در رشد اقتصادی هستند و نعریف نوآوری، تلاش های لازم برای ایجاد گزینه های موجود بصورت عملی است - بهره برداری تجاری و تشخیص عناصر وارد شده در بازار.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33</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نوآوری و مذاکرات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425916891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تشکیل تیم</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اهمیت آماده سازی</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برای خلاقیت هم می توان گفت که خلاقیت قسمت مهمی از نوآوری است. راهکارهایی وجود دارد که در آنها، مفاهیم خلاقیت و نوآوری را نمی توان جدا از هم دانست. دی پائو و سایرین، می گویند که خلاقیت - که برای اهداف تحقیقاتی بکار می رود - در حل مسائل بکار می رود و تفکر خلاقانه در فرآیند تشخیص وجود مشکلات، نقص های </a:t>
            </a:r>
            <a:r>
              <a:rPr lang="fa-IR" sz="2800" dirty="0" smtClean="0">
                <a:cs typeface="B Nazanin" panose="00000400000000000000" pitchFamily="2" charset="-78"/>
              </a:rPr>
              <a:t>اطلاعاتی </a:t>
            </a:r>
            <a:r>
              <a:rPr lang="fa-IR" sz="2800" dirty="0">
                <a:cs typeface="B Nazanin" panose="00000400000000000000" pitchFamily="2" charset="-78"/>
              </a:rPr>
              <a:t>و عناصر حذف شده موجود </a:t>
            </a:r>
            <a:r>
              <a:rPr lang="fa-IR" sz="2800" dirty="0" smtClean="0">
                <a:cs typeface="B Nazanin" panose="00000400000000000000" pitchFamily="2" charset="-78"/>
              </a:rPr>
              <a:t>است </a:t>
            </a:r>
            <a:r>
              <a:rPr lang="fa-IR" sz="2800" dirty="0">
                <a:cs typeface="B Nazanin" panose="00000400000000000000" pitchFamily="2" charset="-78"/>
              </a:rPr>
              <a:t>و خلاقیت فرضیه هایی درباره این کمبودها شکل میدهد، تست هایی را انجام میدهد و نتایج را بدست می آورد.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33</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نوآوری و مذاکرات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81958893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تشکیل تیم</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اهمیت آماده سازی</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توانایی مذاکره کنندگان برای ایجاد تغییر در ذات خود به مذاکرات موفقیت آمیز وابسته است. بنابراین نتیجه بستگی به خلاقیت مذاکره کننده خواهد داشت. برای تعیین اینکه خلاقیت چطور بر روی نتایج تاثیر می گذارد وقتی که مذاکره کننده آنرا انجام میدهد و مهم است که محتوی مذاکره تعریف گردد. خصوصیات مختلفی می توانند احتمال انتقال بیان مورد نظر را محدود سازند. محتوی مذاکره میتواند بعنوان بیان فردی خلاقیت مذاکره کنندگان عمل کند و می تواند هم اثرات منفی و هم اثرات مثبتی بر روی نتیجه مذاکره داشته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33</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نوآوری و مذاکرات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9691761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344</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2017-07-02T04:34:46Z</dcterms:modified>
</cp:coreProperties>
</file>