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 روش 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فرایند برنامه ریزی استراتژیک رسمی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رابطه بین برنامه ریزی استراتژیک رسمی و عملکرد مالی مثبت بوده و اکثر مطالعات به رابطه مثبتی اشاره می کنند. فرایند برنامه ریزی استراتژیک رسمی شرکت باتعریف، تعیین و اجرای ابتکارات استراتژیک شرکت سرو کاردارد. اهداف فرایند برنامه ریزی استراتژیک </a:t>
            </a:r>
            <a:r>
              <a:rPr lang="fa-IR" sz="2800" dirty="0" smtClean="0">
                <a:cs typeface="B Nazanin" panose="00000400000000000000" pitchFamily="2" charset="-78"/>
              </a:rPr>
              <a:t>رسمی، </a:t>
            </a:r>
            <a:r>
              <a:rPr lang="fa-IR" sz="2800" dirty="0">
                <a:cs typeface="B Nazanin" panose="00000400000000000000" pitchFamily="2" charset="-78"/>
              </a:rPr>
              <a:t>شامل توسعه اهداف و تعیین درجه رسمی سازی و ثبت این اهداف توسط شرکت می شود. محاوره در مورد وسایل و ابزارهای </a:t>
            </a:r>
            <a:r>
              <a:rPr lang="fa-IR" sz="2800" dirty="0" smtClean="0">
                <a:cs typeface="B Nazanin" panose="00000400000000000000" pitchFamily="2" charset="-78"/>
              </a:rPr>
              <a:t>بکار رفته</a:t>
            </a:r>
            <a:r>
              <a:rPr lang="fa-IR" sz="2800" dirty="0">
                <a:cs typeface="B Nazanin" panose="00000400000000000000" pitchFamily="2" charset="-78"/>
              </a:rPr>
              <a:t>، تعهدات وسیع تخصیص منابع وابسته به استراتژیها را تعریف می نماید.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7816293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 روش 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انعطاف پذیری برنامه ریزی </a:t>
            </a:r>
          </a:p>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 فرایند برنامه ریزی استراتژیک رسمی، درجه ای از عدم انعطاف پذیری ایجاد کرده، سازش با تغییرات در محیط خارجی را سخت و دشوار می کند به ویژه زمانی که مدیران شدیداً از برنامه های استراتژیک پیروی کرده باشند. رهبران تجاری نیاز به شرکت های آنها برای تغییر برنامه های استراتژیک به منظور تطابق با محیط های خارجی را بیان می کنند. بنابراین انعطاف پذیری برنامه ریزی و همچنین توانایی اجرای موثر برنامه ریزی استراتژیک رسمی، می تواند وسیله ای قدرتمند هر چه تا حدی پارادوکسی برای نیل به برتری های رقابتی باشد.</a:t>
            </a:r>
            <a:endParaRPr lang="fa-IR"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9069807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 روش 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US" sz="2800" dirty="0" smtClean="0">
                <a:cs typeface="B Nazanin" panose="00000400000000000000" pitchFamily="2" charset="-78"/>
              </a:rPr>
              <a:t>Grant</a:t>
            </a:r>
            <a:r>
              <a:rPr lang="fa-IR" sz="2800" dirty="0" smtClean="0">
                <a:cs typeface="B Nazanin" panose="00000400000000000000" pitchFamily="2" charset="-78"/>
              </a:rPr>
              <a:t> برای </a:t>
            </a:r>
            <a:r>
              <a:rPr lang="fa-IR" sz="2800" dirty="0">
                <a:cs typeface="B Nazanin" panose="00000400000000000000" pitchFamily="2" charset="-78"/>
              </a:rPr>
              <a:t>توصیف توانایی شرکت ها برای ایجاد فرایند برنامه ریزی ساختار یافته و در عین حال تصمیم گیری غیر متمرکز، واژه ظهور و پیدایش برنامه ریزی شده را ابداع نمود. فرایند برنامه ریزی استراتژیک ظهور و پیدایش برنامه ریزی شده، مشخصه های شیوه مدرسه طراحی و شیوه مدرسه فرایند را باهم تلفیق نموده و بدین طریق استراتژیهای موثری در محیط های متلاطم و آشفته خلق می نماید. پویایی محیطی مانع از توانایی شرکت ها برای برنامه ریزی استراتژیک پاسخ ها شده و فقط استراتژیهای آتی را برنامه ریزی می کند.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22240087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 روش 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نتایج</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بحث</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بهره گیری از انعطاف پذیری برنامه ریزی سیستمیک به فرایند برنامه ریزی استراتژیک رسمی، امکان حفظه ارتباط در موقعیت های متغیر را می دهد. بنابراین در صورت استفاده در کنار فرایند برنامه ریزی استراتژیک رسمی، انعطاف پذیری برنامه ریزی قادر به افزایش چابکی بوده و به شرکت در اهرم پتانسیل منابع کلیدی اش کمک می کند. این ترکیب توانایی شرکت برای غلبه بر اینرسی سازمانی را افزایش داده و روتین های نهادی که مانع از تعقیب نوآوری های اکتشافی می شوند را تفکیک می 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پیشینه و فرضیات</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36492215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429</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2017-07-05T07:54:38Z</dcterms:modified>
</cp:coreProperties>
</file>