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کارهای قبلی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مدل و فرضیات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مدل مفهومی و فرضیات نظری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8</a:t>
            </a:r>
            <a:r>
              <a:rPr lang="en-US" sz="2400" dirty="0" smtClean="0"/>
              <a:t>/</a:t>
            </a:r>
            <a:r>
              <a:rPr lang="fa-IR" sz="2400" dirty="0" smtClean="0"/>
              <a:t>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523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کارهای قبلی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مدل و فرضیات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 یک مدل تلفیقی از انتقال دانش </a:t>
            </a:r>
            <a:r>
              <a:rPr lang="en-US" sz="2800" b="1" u="sng" dirty="0" smtClean="0">
                <a:cs typeface="B Nazanin" panose="00000400000000000000" pitchFamily="2" charset="-78"/>
              </a:rPr>
              <a:t>ERP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اکثر </a:t>
            </a:r>
            <a:r>
              <a:rPr lang="fa-IR" sz="2800" dirty="0">
                <a:cs typeface="B Nazanin" panose="00000400000000000000" pitchFamily="2" charset="-78"/>
              </a:rPr>
              <a:t>مطالعات انتقال دانش بر منبع ( انگیزش، اعتماد و توانایی ارتباطی)، گیرنده ( ظرفیت جذب، انگیزش و توانایی ارتباطی)، محیط ( عوامل انتقال نظیر اولویت پروژه و رشد و تکامل ارتباط) و ماهیت و نوع دانش (ضمنی بودن، تخصص، پیچیدگی، آمادگی جهت یادگرفتن، و ابهام سببی) تاکید کرده اند. برطبق مصاحبه های نیمه ساختار یافته، یک چارچوب نظری هماهنگ پیشنهاد کردیم. ده پیشایند به عنوان متغیرهای پیش بینی کننده انتقال دانش اجرایی </a:t>
            </a:r>
            <a:r>
              <a:rPr lang="en-US" sz="2800" dirty="0" smtClean="0">
                <a:cs typeface="B Nazanin" panose="00000400000000000000" pitchFamily="2" charset="-78"/>
              </a:rPr>
              <a:t>ERP</a:t>
            </a:r>
            <a:r>
              <a:rPr lang="fa-IR" sz="2800" dirty="0" smtClean="0">
                <a:cs typeface="B Nazanin" panose="00000400000000000000" pitchFamily="2" charset="-78"/>
              </a:rPr>
              <a:t> فرض </a:t>
            </a:r>
            <a:r>
              <a:rPr lang="fa-IR" sz="2800" dirty="0">
                <a:cs typeface="B Nazanin" panose="00000400000000000000" pitchFamily="2" charset="-78"/>
              </a:rPr>
              <a:t>شدند.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2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کارهای قبلی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مدل و فرضیات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200" dirty="0" smtClean="0">
                <a:cs typeface="B Nazanin" panose="00000400000000000000" pitchFamily="2" charset="-78"/>
              </a:rPr>
              <a:t>شکل </a:t>
            </a:r>
            <a:r>
              <a:rPr lang="fa-IR" sz="2200" dirty="0">
                <a:cs typeface="B Nazanin" panose="00000400000000000000" pitchFamily="2" charset="-78"/>
              </a:rPr>
              <a:t>1. مدل تحقیق</a:t>
            </a:r>
            <a:endParaRPr lang="fa-IR" sz="22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39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275262" y="385335"/>
            <a:ext cx="6478820" cy="466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752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کارهای قبلی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مدل و فرضیات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 فرضیات </a:t>
            </a:r>
          </a:p>
          <a:p>
            <a:pPr algn="just" rtl="1">
              <a:lnSpc>
                <a:spcPct val="150000"/>
              </a:lnSpc>
            </a:pPr>
            <a:r>
              <a:rPr lang="fa-IR" sz="2800" u="sng" dirty="0">
                <a:cs typeface="B Nazanin" panose="00000400000000000000" pitchFamily="2" charset="-78"/>
              </a:rPr>
              <a:t>ویژگیهای دانش منتقل شده 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ابهام سببی. ابهام سببی با عدم شناخت روابط منطقی بین اعمال و بازده ها، ورودیها و خروجیها و علت و معلوم ها سرو کار دارد. </a:t>
            </a:r>
            <a:r>
              <a:rPr lang="en-US" sz="2800" dirty="0" err="1" smtClean="0">
                <a:cs typeface="B Nazanin" panose="00000400000000000000" pitchFamily="2" charset="-78"/>
              </a:rPr>
              <a:t>Simonin</a:t>
            </a:r>
            <a:r>
              <a:rPr lang="fa-IR" sz="2800" dirty="0" smtClean="0">
                <a:cs typeface="B Nazanin" panose="00000400000000000000" pitchFamily="2" charset="-78"/>
              </a:rPr>
              <a:t> نقش </a:t>
            </a:r>
            <a:r>
              <a:rPr lang="fa-IR" sz="2800" dirty="0">
                <a:cs typeface="B Nazanin" panose="00000400000000000000" pitchFamily="2" charset="-78"/>
              </a:rPr>
              <a:t>واسطه یا میانجی کامل ابهام بین انتقال دانش و عواملی نظیر ضمنی بودن، تجربیات قبلی، پیچیدگی، فاصله فرهنگی و سازمانی را روشن نمود.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cs typeface="B Nazanin" panose="00000400000000000000" pitchFamily="2" charset="-78"/>
              </a:rPr>
              <a:t>H1a</a:t>
            </a:r>
            <a:r>
              <a:rPr lang="fa-IR" sz="2800" dirty="0" smtClean="0">
                <a:cs typeface="B Nazanin" panose="00000400000000000000" pitchFamily="2" charset="-78"/>
              </a:rPr>
              <a:t>: ابهام </a:t>
            </a:r>
            <a:r>
              <a:rPr lang="fa-IR" sz="2800" dirty="0">
                <a:cs typeface="B Nazanin" panose="00000400000000000000" pitchFamily="2" charset="-78"/>
              </a:rPr>
              <a:t>سببی اثری منفی بر انتقال دانش </a:t>
            </a:r>
            <a:r>
              <a:rPr lang="en-US" sz="2800" dirty="0" smtClean="0">
                <a:cs typeface="B Nazanin" panose="00000400000000000000" pitchFamily="2" charset="-78"/>
              </a:rPr>
              <a:t>ERP</a:t>
            </a:r>
            <a:r>
              <a:rPr lang="fa-IR" sz="2800" dirty="0" smtClean="0">
                <a:cs typeface="B Nazanin" panose="00000400000000000000" pitchFamily="2" charset="-78"/>
              </a:rPr>
              <a:t> دارد</a:t>
            </a:r>
            <a:r>
              <a:rPr lang="fa-IR" sz="2800" dirty="0">
                <a:cs typeface="B Nazanin" panose="00000400000000000000" pitchFamily="2" charset="-78"/>
              </a:rPr>
              <a:t>.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cs typeface="B Nazanin" panose="00000400000000000000" pitchFamily="2" charset="-78"/>
              </a:rPr>
              <a:t>H1b</a:t>
            </a:r>
            <a:r>
              <a:rPr lang="fa-IR" sz="2800" dirty="0" smtClean="0">
                <a:cs typeface="B Nazanin" panose="00000400000000000000" pitchFamily="2" charset="-78"/>
              </a:rPr>
              <a:t>: ابهام </a:t>
            </a:r>
            <a:r>
              <a:rPr lang="fa-IR" sz="2800" dirty="0">
                <a:cs typeface="B Nazanin" panose="00000400000000000000" pitchFamily="2" charset="-78"/>
              </a:rPr>
              <a:t>سببی اثری منفی بر انتقال دانش فرایند تجاری دارد.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11</a:t>
            </a:r>
            <a:r>
              <a:rPr lang="en-US" sz="2400" dirty="0" smtClean="0"/>
              <a:t>/</a:t>
            </a:r>
            <a:r>
              <a:rPr lang="fa-IR" sz="2400" dirty="0" smtClean="0"/>
              <a:t>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581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263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2017-07-05T08:25:20Z</dcterms:modified>
</cp:coreProperties>
</file>