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7/1/2017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7/1/2017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7/1/2017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7/1/2017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شبکه نظارت</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 یکپارگی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کاربردها</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بر اساس بحث هاي بالا نتايج و موضوعات زيد را ارائه مي دهيم:</a:t>
            </a:r>
          </a:p>
          <a:p>
            <a:pPr lvl="1" algn="just" rtl="1">
              <a:lnSpc>
                <a:spcPct val="150000"/>
              </a:lnSpc>
            </a:pPr>
            <a:r>
              <a:rPr lang="fa-IR" sz="2800" dirty="0">
                <a:cs typeface="B Nazanin" panose="00000400000000000000" pitchFamily="2" charset="-78"/>
              </a:rPr>
              <a:t>1.	توانايي بنگاههاي اجتماعي در عمل بعنوان چسب سازماني بستگي به ظرفيت مديريتي نشر دانش اجتماعي دارد.</a:t>
            </a:r>
          </a:p>
          <a:p>
            <a:pPr lvl="1" algn="just" rtl="1">
              <a:lnSpc>
                <a:spcPct val="150000"/>
              </a:lnSpc>
            </a:pPr>
            <a:r>
              <a:rPr lang="fa-IR" sz="2800" dirty="0">
                <a:cs typeface="B Nazanin" panose="00000400000000000000" pitchFamily="2" charset="-78"/>
              </a:rPr>
              <a:t>2</a:t>
            </a:r>
            <a:r>
              <a:rPr lang="fa-IR" sz="2800" dirty="0" smtClean="0">
                <a:cs typeface="B Nazanin" panose="00000400000000000000" pitchFamily="2" charset="-78"/>
              </a:rPr>
              <a:t>. ظرفيت </a:t>
            </a:r>
            <a:r>
              <a:rPr lang="fa-IR" sz="2800" dirty="0">
                <a:cs typeface="B Nazanin" panose="00000400000000000000" pitchFamily="2" charset="-78"/>
              </a:rPr>
              <a:t>بنگاههاي اجتماعي در نشر دانش اجتماعي بوسيله اعتماد سازمان هاي شبكه تصحيح مي گرددو</a:t>
            </a:r>
          </a:p>
          <a:p>
            <a:pPr lvl="1" algn="just" rtl="1">
              <a:lnSpc>
                <a:spcPct val="150000"/>
              </a:lnSpc>
            </a:pPr>
            <a:r>
              <a:rPr lang="fa-IR" sz="2800" dirty="0">
                <a:cs typeface="B Nazanin" panose="00000400000000000000" pitchFamily="2" charset="-78"/>
              </a:rPr>
              <a:t>3</a:t>
            </a:r>
            <a:r>
              <a:rPr lang="fa-IR" sz="2800" dirty="0" smtClean="0">
                <a:cs typeface="B Nazanin" panose="00000400000000000000" pitchFamily="2" charset="-78"/>
              </a:rPr>
              <a:t>. ظرفيت </a:t>
            </a:r>
            <a:r>
              <a:rPr lang="fa-IR" sz="2800" dirty="0">
                <a:cs typeface="B Nazanin" panose="00000400000000000000" pitchFamily="2" charset="-78"/>
              </a:rPr>
              <a:t>بنگاههاي اجتماعي در نشر دانش اجتماعي بوسيله يك چارچوب سياست حمايتي نيز تاثير مي </a:t>
            </a:r>
            <a:r>
              <a:rPr lang="fa-IR" sz="2800" dirty="0" smtClean="0">
                <a:cs typeface="B Nazanin" panose="00000400000000000000" pitchFamily="2" charset="-78"/>
              </a:rPr>
              <a:t>گردد.</a:t>
            </a:r>
            <a:endParaRPr lang="fa-IR"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28</a:t>
            </a:r>
            <a:r>
              <a:rPr lang="en-US" sz="2400" dirty="0" smtClean="0"/>
              <a:t>/</a:t>
            </a:r>
            <a:r>
              <a:rPr lang="fa-IR" sz="2400" dirty="0" smtClean="0"/>
              <a:t>37</a:t>
            </a:r>
            <a:endParaRPr lang="en-US" dirty="0"/>
          </a:p>
        </p:txBody>
      </p:sp>
    </p:spTree>
    <p:extLst>
      <p:ext uri="{BB962C8B-B14F-4D97-AF65-F5344CB8AC3E}">
        <p14:creationId xmlns:p14="http://schemas.microsoft.com/office/powerpoint/2010/main" val="224807015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شبکه نظارت</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 یکپارگی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کاربردها</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تا چه اندازه اي بنگاههاي اجتماعي ديگر اين نقش را بازي مي كنند؟</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با توجه به موارد اشاره شده بنگاههاي اجتماعي ديگر ممكن است اگر از حمايت سياسي بر خوردار باشند بتوانند اين نقش را بازي </a:t>
            </a:r>
            <a:r>
              <a:rPr lang="fa-IR" sz="2800" dirty="0" smtClean="0">
                <a:cs typeface="B Nazanin" panose="00000400000000000000" pitchFamily="2" charset="-78"/>
              </a:rPr>
              <a:t>كنند. </a:t>
            </a:r>
            <a:r>
              <a:rPr lang="fa-IR" sz="2800" dirty="0">
                <a:cs typeface="B Nazanin" panose="00000400000000000000" pitchFamily="2" charset="-78"/>
              </a:rPr>
              <a:t>اما پيشنهاد نمي كنيم همه بنگاههاي اجتماعي در اين شركت ها بتوانند نقش چسب سازماني را بازي كنند چون برخي از آنها ممكن است همان ظرفيت مديريتي را نداشته باشند. يا روابط قوي با فعالان بخش هاي ديگر نداشته باشند.اما معين كردن اينكه اين موضوع تا چه اندازه عموميت دارد تحقيقات بيشتري لازم </a:t>
            </a:r>
            <a:r>
              <a:rPr lang="fa-IR" sz="2800" dirty="0" smtClean="0">
                <a:cs typeface="B Nazanin" panose="00000400000000000000" pitchFamily="2" charset="-78"/>
              </a:rPr>
              <a:t>است.</a:t>
            </a:r>
            <a:endParaRPr lang="fa-IR"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29</a:t>
            </a:r>
            <a:r>
              <a:rPr lang="en-US" sz="2400" dirty="0" smtClean="0"/>
              <a:t>/</a:t>
            </a:r>
            <a:r>
              <a:rPr lang="fa-IR" sz="2400" dirty="0" smtClean="0"/>
              <a:t>37</a:t>
            </a:r>
            <a:endParaRPr lang="en-US" dirty="0"/>
          </a:p>
        </p:txBody>
      </p:sp>
    </p:spTree>
    <p:extLst>
      <p:ext uri="{BB962C8B-B14F-4D97-AF65-F5344CB8AC3E}">
        <p14:creationId xmlns:p14="http://schemas.microsoft.com/office/powerpoint/2010/main" val="7604257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شبکه نظارت</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 یکپارگی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کاربردها</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آيا بنگاههاي اجتماعي موثر تر از سازمان هاي ديگر كه نقش چسب سازماني را دارند هستند</a:t>
            </a:r>
            <a:r>
              <a:rPr lang="fa-IR" sz="2800" b="1" u="sng" dirty="0" smtClean="0">
                <a:cs typeface="B Nazanin" panose="00000400000000000000" pitchFamily="2" charset="-78"/>
              </a:rPr>
              <a:t>؟</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پتانسيل بنگاه اجتماعي در عمل به عنوان چسب سازماني مانع نمي شود كه سازمان هاي ديگر نتوانند اين نقش را بازي كنند. در واقع تحقيقات قبلي روشن كرده است كه چگونه سازمانهاي ديگر از قبيل بيمارستان ها و مراكز درماني تا دپارتمان هاي عمومي مي توانند در هماهنگي شبكه </a:t>
            </a:r>
            <a:r>
              <a:rPr lang="fa-IR" sz="2800" dirty="0" smtClean="0">
                <a:cs typeface="B Nazanin" panose="00000400000000000000" pitchFamily="2" charset="-78"/>
              </a:rPr>
              <a:t>ها موثرباشند.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30</a:t>
            </a:r>
            <a:r>
              <a:rPr lang="en-US" sz="2400" dirty="0" smtClean="0"/>
              <a:t>/</a:t>
            </a:r>
            <a:r>
              <a:rPr lang="fa-IR" sz="2400" dirty="0" smtClean="0"/>
              <a:t>37</a:t>
            </a:r>
            <a:endParaRPr lang="en-US" dirty="0"/>
          </a:p>
        </p:txBody>
      </p:sp>
    </p:spTree>
    <p:extLst>
      <p:ext uri="{BB962C8B-B14F-4D97-AF65-F5344CB8AC3E}">
        <p14:creationId xmlns:p14="http://schemas.microsoft.com/office/powerpoint/2010/main" val="265433676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شبکه نظارت</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 یکپارگی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کاربردها</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اگر انتظار داريم كه سازمان ها در هماهنگي شبكه ممكن است كما بيش موثر باشند نياز به يك تحقيق بيشتر داريم كه شبكه هاي كه در آنها انواع مختلفي از سازمان ها به عنوان </a:t>
            </a:r>
            <a:r>
              <a:rPr lang="en-AU" sz="2800" dirty="0" err="1" smtClean="0">
                <a:cs typeface="B Nazanin" panose="00000400000000000000" pitchFamily="2" charset="-78"/>
              </a:rPr>
              <a:t>moven</a:t>
            </a:r>
            <a:r>
              <a:rPr lang="fa-IR" sz="2800" dirty="0" smtClean="0">
                <a:cs typeface="B Nazanin" panose="00000400000000000000" pitchFamily="2" charset="-78"/>
              </a:rPr>
              <a:t> و </a:t>
            </a:r>
            <a:r>
              <a:rPr lang="fa-IR" sz="2800" dirty="0">
                <a:cs typeface="B Nazanin" panose="00000400000000000000" pitchFamily="2" charset="-78"/>
              </a:rPr>
              <a:t>قهرمان تعاوني عمل كنند مورد مقايسه قرار دارد.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31</a:t>
            </a:r>
            <a:r>
              <a:rPr lang="en-US" sz="2400" dirty="0" smtClean="0"/>
              <a:t>/</a:t>
            </a:r>
            <a:r>
              <a:rPr lang="fa-IR" sz="2400" dirty="0" smtClean="0"/>
              <a:t>37</a:t>
            </a:r>
            <a:endParaRPr lang="en-US" dirty="0"/>
          </a:p>
        </p:txBody>
      </p:sp>
    </p:spTree>
    <p:extLst>
      <p:ext uri="{BB962C8B-B14F-4D97-AF65-F5344CB8AC3E}">
        <p14:creationId xmlns:p14="http://schemas.microsoft.com/office/powerpoint/2010/main" val="88136257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274</Words>
  <Application>Microsoft Office PowerPoint</Application>
  <PresentationFormat>On-screen Show (4:3)</PresentationFormat>
  <Paragraphs>37</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2017-07-01T09:43:48Z</dcterms:modified>
</cp:coreProperties>
</file>