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6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پیشنهادی و مشتقات آن برای تعیین پارامترهای مدار میدان و میراگر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7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 معادله ولتاژ یک ماشین سنکرون میدان سیم پیچی شده سه فاز، از رابطه زیر بدست می آید: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 که </a:t>
                </a:r>
                <a:r>
                  <a:rPr lang="en-US" sz="2800" dirty="0">
                    <a:cs typeface="B Nazanin" panose="00000400000000000000" pitchFamily="2" charset="-78"/>
                  </a:rPr>
                  <a:t>V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an</a:t>
                </a:r>
                <a:r>
                  <a:rPr lang="fa-IR" sz="2800" dirty="0">
                    <a:cs typeface="B Nazanin" panose="00000400000000000000" pitchFamily="2" charset="-78"/>
                  </a:rPr>
                  <a:t> و </a:t>
                </a:r>
                <a:r>
                  <a:rPr lang="en-US" sz="2800" dirty="0" err="1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 err="1"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cs typeface="B Nazanin" panose="00000400000000000000" pitchFamily="2" charset="-78"/>
                  </a:rPr>
                  <a:t> به ترتیب ولتاژ و جریان آرمیچر </a:t>
                </a:r>
                <a:r>
                  <a:rPr lang="en-US" sz="2800" dirty="0"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cs typeface="B Nazanin" panose="00000400000000000000" pitchFamily="2" charset="-78"/>
                  </a:rPr>
                  <a:t> ، </a:t>
                </a:r>
                <a:r>
                  <a:rPr lang="en-US" sz="2800" dirty="0" err="1">
                    <a:cs typeface="B Nazanin" panose="00000400000000000000" pitchFamily="2" charset="-78"/>
                  </a:rPr>
                  <a:t>r</a:t>
                </a:r>
                <a:r>
                  <a:rPr lang="en-US" sz="2800" baseline="-25000" dirty="0" err="1"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cs typeface="B Nazanin" panose="00000400000000000000" pitchFamily="2" charset="-78"/>
                  </a:rPr>
                  <a:t> مقاومت فاز آرمیچر،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fa-I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Nazanin" panose="00000400000000000000" pitchFamily="2" charset="-78"/>
                          </a:rPr>
                          <m:t>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نشتی </a:t>
                </a:r>
                <a:r>
                  <a:rPr lang="fa-IR" sz="2800" dirty="0">
                    <a:cs typeface="B Nazanin" panose="00000400000000000000" pitchFamily="2" charset="-78"/>
                  </a:rPr>
                  <a:t>شار کل سیم پیچی </a:t>
                </a:r>
                <a:r>
                  <a:rPr lang="en-US" sz="2800" dirty="0">
                    <a:cs typeface="B Nazanin" panose="00000400000000000000" pitchFamily="2" charset="-78"/>
                  </a:rPr>
                  <a:t>a-n</a:t>
                </a:r>
                <a:r>
                  <a:rPr lang="fa-IR" sz="2800" dirty="0">
                    <a:cs typeface="B Nazanin" panose="00000400000000000000" pitchFamily="2" charset="-78"/>
                  </a:rPr>
                  <a:t> ، و </a:t>
                </a:r>
                <a:r>
                  <a:rPr lang="en-US" sz="2800" dirty="0">
                    <a:cs typeface="B Nazanin" panose="00000400000000000000" pitchFamily="2" charset="-78"/>
                  </a:rPr>
                  <a:t>p</a:t>
                </a:r>
                <a:r>
                  <a:rPr lang="fa-IR" sz="2800" dirty="0">
                    <a:cs typeface="B Nazanin" panose="00000400000000000000" pitchFamily="2" charset="-78"/>
                  </a:rPr>
                  <a:t> عملگر دیفرانسیلی است </a:t>
                </a:r>
                <a:r>
                  <a:rPr lang="en-US" sz="2800" dirty="0">
                    <a:cs typeface="B Nazanin" panose="00000400000000000000" pitchFamily="2" charset="-78"/>
                  </a:rPr>
                  <a:t>(d/dx)</a:t>
                </a:r>
                <a:r>
                  <a:rPr lang="fa-IR" sz="2800" dirty="0">
                    <a:cs typeface="B Nazanin" panose="00000400000000000000" pitchFamily="2" charset="-78"/>
                  </a:rPr>
                  <a:t>.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3453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006" y="2226560"/>
            <a:ext cx="4813504" cy="62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46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در یک موتور ماشین سنکرون قطب برجسته سه فاز، با یک میراگر محور </a:t>
            </a:r>
            <a:r>
              <a:rPr lang="en-US" sz="2800" dirty="0">
                <a:cs typeface="B Nazanin" panose="00000400000000000000" pitchFamily="2" charset="-78"/>
              </a:rPr>
              <a:t>d </a:t>
            </a:r>
            <a:r>
              <a:rPr lang="fa-IR" sz="2800" dirty="0">
                <a:cs typeface="B Nazanin" panose="00000400000000000000" pitchFamily="2" charset="-78"/>
              </a:rPr>
              <a:t>و یک میراگر محور </a:t>
            </a:r>
            <a:r>
              <a:rPr lang="en-US" sz="2800" dirty="0">
                <a:cs typeface="B Nazanin" panose="00000400000000000000" pitchFamily="2" charset="-78"/>
              </a:rPr>
              <a:t>q، </a:t>
            </a:r>
            <a:r>
              <a:rPr lang="fa-IR" sz="2800" dirty="0">
                <a:cs typeface="B Nazanin" panose="00000400000000000000" pitchFamily="2" charset="-78"/>
              </a:rPr>
              <a:t>زمان تغییر نشتی شار سیم پیچی ارمیچر فاز </a:t>
            </a:r>
            <a:r>
              <a:rPr lang="en-US" sz="2800" dirty="0">
                <a:cs typeface="B Nazanin" panose="00000400000000000000" pitchFamily="2" charset="-78"/>
              </a:rPr>
              <a:t>a، </a:t>
            </a:r>
            <a:r>
              <a:rPr lang="fa-IR" sz="2800" dirty="0">
                <a:cs typeface="B Nazanin" panose="00000400000000000000" pitchFamily="2" charset="-78"/>
              </a:rPr>
              <a:t>به گونه ی زیر نوشته می شود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82" y="3199934"/>
            <a:ext cx="6286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66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 که در آن،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𝑙𝑎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  </a:t>
                </a:r>
                <a:r>
                  <a:rPr lang="fa-IR" sz="2800" dirty="0">
                    <a:cs typeface="B Nazanin" panose="00000400000000000000" pitchFamily="2" charset="-78"/>
                  </a:rPr>
                  <a:t>اندوکتانس نشتی آرمیچر، 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L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md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و 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L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mq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اندوکتانس </a:t>
                </a:r>
                <a:r>
                  <a:rPr lang="fa-IR" sz="2800" dirty="0">
                    <a:cs typeface="B Nazanin" panose="00000400000000000000" pitchFamily="2" charset="-78"/>
                  </a:rPr>
                  <a:t>های مغناطیس کننده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محور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d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و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q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بوده</a:t>
                </a:r>
                <a:r>
                  <a:rPr lang="fa-IR" sz="2800" dirty="0">
                    <a:cs typeface="B Nazanin" panose="00000400000000000000" pitchFamily="2" charset="-78"/>
                  </a:rPr>
                  <a:t>، 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b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و 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 err="1" smtClean="0">
                    <a:cs typeface="B Nazanin" panose="00000400000000000000" pitchFamily="2" charset="-78"/>
                  </a:rPr>
                  <a:t>c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جریان </a:t>
                </a:r>
                <a:r>
                  <a:rPr lang="fa-IR" sz="2800" dirty="0">
                    <a:cs typeface="B Nazanin" panose="00000400000000000000" pitchFamily="2" charset="-78"/>
                  </a:rPr>
                  <a:t>های دو فاز دیگر آیمیچر،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fa-I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Nazanin" panose="00000400000000000000" pitchFamily="2" charset="-78"/>
                          </a:rPr>
                          <m:t>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مکان </a:t>
                </a:r>
                <a:r>
                  <a:rPr lang="fa-IR" sz="2800" dirty="0">
                    <a:cs typeface="B Nazanin" panose="00000400000000000000" pitchFamily="2" charset="-78"/>
                  </a:rPr>
                  <a:t>روتور (الکتریکی) هستند.</a:t>
                </a: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3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2017-06-21T10:25:11Z</dcterms:modified>
</cp:coreProperties>
</file>