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تحقيقاتي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عناصر اساسي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انتخاب پروژه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</a:t>
            </a:r>
          </a:p>
          <a:p>
            <a:pPr algn="ctr" rtl="1"/>
            <a:r>
              <a:rPr lang="fa-I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فوايد شش سيگما در صنايع خدماتي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6</a:t>
            </a:r>
            <a:r>
              <a:rPr lang="en-US" sz="2400" dirty="0" smtClean="0"/>
              <a:t>/</a:t>
            </a:r>
            <a:r>
              <a:rPr lang="fa-IR" sz="2400" dirty="0" smtClean="0"/>
              <a:t>34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فواید شش سیگما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2767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تحقيقاتي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عناصر اساسي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انتخاب پروژه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كارهاي خدماتي كه سياست كاري شش سيگما را </a:t>
            </a:r>
            <a:r>
              <a:rPr lang="fa-IR" sz="2800" dirty="0" smtClean="0">
                <a:cs typeface="B Nazanin" panose="00000400000000000000" pitchFamily="2" charset="-78"/>
              </a:rPr>
              <a:t>پذيرفته ‌اند </a:t>
            </a:r>
            <a:r>
              <a:rPr lang="fa-IR" sz="2800" dirty="0">
                <a:cs typeface="B Nazanin" panose="00000400000000000000" pitchFamily="2" charset="-78"/>
              </a:rPr>
              <a:t>اين فوايد را در بر دارند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</a:p>
          <a:p>
            <a:pPr marL="914400" lvl="1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800" dirty="0" smtClean="0">
                <a:cs typeface="B Nazanin" panose="00000400000000000000" pitchFamily="2" charset="-78"/>
              </a:rPr>
              <a:t>بهبود </a:t>
            </a:r>
            <a:r>
              <a:rPr lang="fa-IR" sz="2800" dirty="0">
                <a:cs typeface="B Nazanin" panose="00000400000000000000" pitchFamily="2" charset="-78"/>
              </a:rPr>
              <a:t>كار تيمي در كل سازمان </a:t>
            </a:r>
          </a:p>
          <a:p>
            <a:pPr marL="914400" lvl="1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800" dirty="0" smtClean="0">
                <a:cs typeface="B Nazanin" panose="00000400000000000000" pitchFamily="2" charset="-78"/>
              </a:rPr>
              <a:t>انتقال </a:t>
            </a:r>
            <a:r>
              <a:rPr lang="fa-IR" sz="2800" dirty="0">
                <a:cs typeface="B Nazanin" panose="00000400000000000000" pitchFamily="2" charset="-78"/>
              </a:rPr>
              <a:t>فرهنگ سازماني از</a:t>
            </a:r>
            <a:r>
              <a:rPr lang="en-US" sz="2800" dirty="0">
                <a:cs typeface="B Nazanin" panose="00000400000000000000" pitchFamily="2" charset="-78"/>
              </a:rPr>
              <a:t>Fire-Fighting  </a:t>
            </a:r>
            <a:r>
              <a:rPr lang="fa-IR" sz="2800" dirty="0" smtClean="0">
                <a:cs typeface="B Nazanin" panose="00000400000000000000" pitchFamily="2" charset="-78"/>
              </a:rPr>
              <a:t> به حالت </a:t>
            </a:r>
            <a:r>
              <a:rPr lang="en-US" sz="2800" dirty="0" smtClean="0">
                <a:cs typeface="B Nazanin" panose="00000400000000000000" pitchFamily="2" charset="-78"/>
              </a:rPr>
              <a:t>Fire-Prevention</a:t>
            </a:r>
            <a:r>
              <a:rPr lang="fa-IR" sz="2800" dirty="0" smtClean="0">
                <a:cs typeface="B Nazanin" panose="00000400000000000000" pitchFamily="2" charset="-78"/>
              </a:rPr>
              <a:t> افزايش </a:t>
            </a:r>
            <a:r>
              <a:rPr lang="fa-IR" sz="2800" dirty="0">
                <a:cs typeface="B Nazanin" panose="00000400000000000000" pitchFamily="2" charset="-78"/>
              </a:rPr>
              <a:t>حس كارمندي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914400" lvl="1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800" dirty="0" smtClean="0">
                <a:cs typeface="B Nazanin" panose="00000400000000000000" pitchFamily="2" charset="-78"/>
              </a:rPr>
              <a:t>كاهش </a:t>
            </a:r>
            <a:r>
              <a:rPr lang="fa-IR" sz="2800" dirty="0">
                <a:cs typeface="B Nazanin" panose="00000400000000000000" pitchFamily="2" charset="-78"/>
              </a:rPr>
              <a:t>تعداد مراحل بي‌ارزش در فرآيند كاري بحراني از طريق حذفيات سيستماتيك كه منجر به سرويس دهي سريع‌تر مي‌شود.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7</a:t>
            </a:r>
            <a:r>
              <a:rPr lang="en-US" sz="2400" dirty="0" smtClean="0"/>
              <a:t>/</a:t>
            </a:r>
            <a:r>
              <a:rPr lang="fa-IR" sz="2400" dirty="0" smtClean="0"/>
              <a:t>34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فواید شش سیگما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7444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تحقيقاتي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عناصر اساسي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انتخاب پروژه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914400" lvl="1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800" dirty="0" smtClean="0">
                <a:cs typeface="B Nazanin" panose="00000400000000000000" pitchFamily="2" charset="-78"/>
              </a:rPr>
              <a:t>كاهش </a:t>
            </a:r>
            <a:r>
              <a:rPr lang="fa-IR" sz="2800" dirty="0">
                <a:cs typeface="B Nazanin" panose="00000400000000000000" pitchFamily="2" charset="-78"/>
              </a:rPr>
              <a:t>هزينه‌بري كيفيت </a:t>
            </a:r>
            <a:r>
              <a:rPr lang="en-US" sz="2800" dirty="0" smtClean="0">
                <a:cs typeface="B Nazanin" panose="00000400000000000000" pitchFamily="2" charset="-78"/>
              </a:rPr>
              <a:t>(COPQ)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914400" lvl="1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فزايش </a:t>
            </a:r>
            <a:r>
              <a:rPr lang="fa-IR" sz="2800" dirty="0">
                <a:cs typeface="B Nazanin" panose="00000400000000000000" pitchFamily="2" charset="-78"/>
              </a:rPr>
              <a:t>آگاهي حل مشكلات گوناگون با استفاده از ابزارها و تكنيك‌ها ، كه منجر به رضايت كاري بيشتر كارمندان مي‌شود.</a:t>
            </a:r>
          </a:p>
          <a:p>
            <a:pPr marL="914400" lvl="1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800" dirty="0" smtClean="0">
                <a:cs typeface="B Nazanin" panose="00000400000000000000" pitchFamily="2" charset="-78"/>
              </a:rPr>
              <a:t>افزايش </a:t>
            </a:r>
            <a:r>
              <a:rPr lang="fa-IR" sz="2800" dirty="0">
                <a:cs typeface="B Nazanin" panose="00000400000000000000" pitchFamily="2" charset="-78"/>
              </a:rPr>
              <a:t>سطح سرويس دهي از طريق كاهش سيستماتيك متغيرها در فرآيند</a:t>
            </a:r>
          </a:p>
          <a:p>
            <a:pPr marL="914400" lvl="1" indent="-4572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2800" dirty="0">
                <a:cs typeface="B Nazanin" panose="00000400000000000000" pitchFamily="2" charset="-78"/>
              </a:rPr>
              <a:t>تصميمات موثر مديريتي به خاطر تكيه داشتن به اطلاعات درست تا نسبت به </a:t>
            </a:r>
            <a:r>
              <a:rPr lang="fa-IR" sz="2800" dirty="0" smtClean="0">
                <a:cs typeface="B Nazanin" panose="00000400000000000000" pitchFamily="2" charset="-78"/>
              </a:rPr>
              <a:t>مصرف.</a:t>
            </a:r>
            <a:endParaRPr lang="fa-IR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8</a:t>
            </a:r>
            <a:r>
              <a:rPr lang="en-US" sz="2400" dirty="0" smtClean="0"/>
              <a:t>/</a:t>
            </a:r>
            <a:r>
              <a:rPr lang="fa-IR" sz="2400" dirty="0" smtClean="0"/>
              <a:t>34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فواید شش سیگما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3290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تحقيقاتي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عناصر اساسي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انتخاب پروژه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كاربردهاي شش سيگما: توليد بخش سرويس دهي </a:t>
            </a:r>
            <a:r>
              <a:rPr lang="en-US" sz="2800" b="1" u="sng" dirty="0" smtClean="0">
                <a:cs typeface="B Nazanin" panose="00000400000000000000" pitchFamily="2" charset="-78"/>
              </a:rPr>
              <a:t>US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بيشتر، </a:t>
            </a:r>
            <a:r>
              <a:rPr lang="fa-IR" sz="2800" dirty="0">
                <a:cs typeface="B Nazanin" panose="00000400000000000000" pitchFamily="2" charset="-78"/>
              </a:rPr>
              <a:t>فلسفه مربوط به بهبود و مديريت كيفيت جهت بهبود كيفيت محصول در بخش توليد ، طراحي شده‌اند. بسياري از متخصصان كيفيت از اين نظريه دفاع كرده‌اند كه اصول اساسي مديريت كيفيت مي‌تواند به صورت موفق در بخش‌هاي سرويس‌دهي پياده سازي شوند.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34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فواید شش سیگما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26890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230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2017-06-15T07:54:02Z</dcterms:modified>
</cp:coreProperties>
</file>