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838" autoAdjust="0"/>
    <p:restoredTop sz="94660"/>
  </p:normalViewPr>
  <p:slideViewPr>
    <p:cSldViewPr snapToGrid="0">
      <p:cViewPr varScale="1">
        <p:scale>
          <a:sx n="74" d="100"/>
          <a:sy n="74" d="100"/>
        </p:scale>
        <p:origin x="80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CAD/CAM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ماشینکاری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فرزکاری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تراشکاری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پنجم</a:t>
            </a:r>
          </a:p>
          <a:p>
            <a:pPr algn="ctr" rtl="1"/>
            <a:r>
              <a:rPr lang="fa-I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شبیه </a:t>
            </a:r>
            <a:r>
              <a:rPr lang="fa-I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سازی تراشکاری در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CATIA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V5</a:t>
            </a:r>
            <a:r>
              <a:rPr lang="fa-I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24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367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CAD/CAM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ماشینکاری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فرزکاری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تراشکاری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en-US" sz="2800" dirty="0">
                <a:cs typeface="B Nazanin" panose="00000400000000000000" pitchFamily="2" charset="-78"/>
              </a:rPr>
              <a:t>CATIA 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ar-SA" sz="2800" dirty="0">
                <a:cs typeface="B Nazanin" panose="00000400000000000000" pitchFamily="2" charset="-78"/>
              </a:rPr>
              <a:t>که محصول </a:t>
            </a:r>
            <a:r>
              <a:rPr lang="en-US" sz="2800" dirty="0">
                <a:cs typeface="B Nazanin" panose="00000400000000000000" pitchFamily="2" charset="-78"/>
              </a:rPr>
              <a:t>Dassault Systémes Co</a:t>
            </a:r>
            <a:r>
              <a:rPr lang="ar-SA" sz="2800" dirty="0">
                <a:cs typeface="B Nazanin" panose="00000400000000000000" pitchFamily="2" charset="-78"/>
              </a:rPr>
              <a:t> است عمدتاً در شرکت های فنی متوسط یا بزرگ کاربرد دارد. تولید قطعات مدل با استفاده از </a:t>
            </a:r>
            <a:r>
              <a:rPr lang="en-US" sz="2800" dirty="0">
                <a:cs typeface="B Nazanin" panose="00000400000000000000" pitchFamily="2" charset="-78"/>
              </a:rPr>
              <a:t>CATIA V5R15</a:t>
            </a:r>
            <a:r>
              <a:rPr lang="ar-SA" sz="2800" dirty="0">
                <a:cs typeface="B Nazanin" panose="00000400000000000000" pitchFamily="2" charset="-78"/>
              </a:rPr>
              <a:t> با استفاده از منوی اصلی استارت اجرا می گردد که مدول ها نظیر </a:t>
            </a:r>
            <a:r>
              <a:rPr lang="en-US" sz="2800" dirty="0">
                <a:cs typeface="B Nazanin" panose="00000400000000000000" pitchFamily="2" charset="-78"/>
              </a:rPr>
              <a:t>SKETCHER,</a:t>
            </a:r>
            <a:r>
              <a:rPr lang="ar-SA" sz="2800" dirty="0">
                <a:cs typeface="B Nazanin" panose="00000400000000000000" pitchFamily="2" charset="-78"/>
              </a:rPr>
              <a:t> در آن واقع می باشند، این مدول  طرح ها و اشکال 2 بعدی خلق کرده و به عنوان مبنایی برای خلق مدلهای 3 بعدی در آینده در سایر قطعات محصول </a:t>
            </a:r>
            <a:r>
              <a:rPr lang="en-US" sz="2800" dirty="0">
                <a:cs typeface="B Nazanin" panose="00000400000000000000" pitchFamily="2" charset="-78"/>
              </a:rPr>
              <a:t>CATIA V5R20</a:t>
            </a:r>
            <a:r>
              <a:rPr lang="ar-SA" sz="2800" dirty="0">
                <a:cs typeface="B Nazanin" panose="00000400000000000000" pitchFamily="2" charset="-78"/>
              </a:rPr>
              <a:t> عمل می کند.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25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452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CAD/CAM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ماشینکاری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فرزکاری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تراشکاری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>
                <a:cs typeface="B Nazanin" panose="00000400000000000000" pitchFamily="2" charset="-78"/>
              </a:rPr>
              <a:t>به منظور فراهم آمدن امکان خلق ترسیم هاو طرح های فنی دقیق، توانایی ترسیم مدلهای سه بعدی از قطعات ماشین که مبنا و پایه کار بیشتر در سیستم های</a:t>
            </a:r>
            <a:r>
              <a:rPr lang="en-US" sz="2800">
                <a:cs typeface="B Nazanin" panose="00000400000000000000" pitchFamily="2" charset="-78"/>
              </a:rPr>
              <a:t>CAD/CAM </a:t>
            </a:r>
            <a:r>
              <a:rPr lang="fa-IR" sz="2800">
                <a:cs typeface="B Nazanin" panose="00000400000000000000" pitchFamily="2" charset="-78"/>
              </a:rPr>
              <a:t> را تشکیل می دهد، حائز اهمیت می باشد. مزیت مدلسازی و خلق طرح های پایه، ریشه در ساده سازی کنترل دارد به عبارتی کلیه ویژگیها و آیکون ها تک سطحی بوده و بر خلاف برخی سیستم های</a:t>
            </a:r>
            <a:r>
              <a:rPr lang="en-US" sz="2800">
                <a:cs typeface="B Nazanin" panose="00000400000000000000" pitchFamily="2" charset="-78"/>
              </a:rPr>
              <a:t>CAD </a:t>
            </a:r>
            <a:r>
              <a:rPr lang="fa-IR" sz="2800">
                <a:cs typeface="B Nazanin" panose="00000400000000000000" pitchFamily="2" charset="-78"/>
              </a:rPr>
              <a:t> دیگر، ایده بسیار بهتری برای کار خلق می کنند.</a:t>
            </a:r>
            <a:endParaRPr lang="fa-IR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26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160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CAD/CAM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ماشینکاری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فرزکاری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تراشکاری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>
                <a:cs typeface="B Nazanin" panose="00000400000000000000" pitchFamily="2" charset="-78"/>
              </a:rPr>
              <a:t>پس از خلق طرح دو بعدی، از طریق تابع </a:t>
            </a:r>
            <a:r>
              <a:rPr lang="en-US" sz="2800">
                <a:cs typeface="B Nazanin" panose="00000400000000000000" pitchFamily="2" charset="-78"/>
              </a:rPr>
              <a:t>"Exit Workbench"</a:t>
            </a:r>
            <a:r>
              <a:rPr lang="ar-SA" sz="2800">
                <a:cs typeface="B Nazanin" panose="00000400000000000000" pitchFamily="2" charset="-78"/>
              </a:rPr>
              <a:t> در مدولهای </a:t>
            </a:r>
            <a:r>
              <a:rPr lang="en-US" sz="2800">
                <a:cs typeface="B Nazanin" panose="00000400000000000000" pitchFamily="2" charset="-78"/>
              </a:rPr>
              <a:t>PART DESIGN, SHAPE DESIGN</a:t>
            </a:r>
            <a:r>
              <a:rPr lang="ar-SA" sz="2800">
                <a:cs typeface="B Nazanin" panose="00000400000000000000" pitchFamily="2" charset="-78"/>
              </a:rPr>
              <a:t> و ... می توان به رابط سه بعدی دست یافت. در رابط 3 بعدی، از توابع حاصله استفاده می کنیم که </a:t>
            </a:r>
            <a:r>
              <a:rPr lang="en-US" sz="2800">
                <a:cs typeface="B Nazanin" panose="00000400000000000000" pitchFamily="2" charset="-78"/>
              </a:rPr>
              <a:t>PART</a:t>
            </a:r>
            <a:r>
              <a:rPr lang="fa-IR" sz="2800">
                <a:cs typeface="B Nazanin" panose="00000400000000000000" pitchFamily="2" charset="-78"/>
              </a:rPr>
              <a:t> یا قطعاتی از محصول خلق می کنند که در این شرایط می توانیم به مدول </a:t>
            </a:r>
            <a:r>
              <a:rPr lang="en-US" sz="2800">
                <a:cs typeface="B Nazanin" panose="00000400000000000000" pitchFamily="2" charset="-78"/>
              </a:rPr>
              <a:t>ASSEMBLY DESIGN</a:t>
            </a:r>
            <a:r>
              <a:rPr lang="ar-SA" sz="2800">
                <a:cs typeface="B Nazanin" panose="00000400000000000000" pitchFamily="2" charset="-78"/>
              </a:rPr>
              <a:t> ملحق شویم.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27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795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274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2017-06-10T06:08:20Z</dcterms:modified>
</cp:coreProperties>
</file>