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6/14/2017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مرور ادبیات</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 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یافته ها</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 تحقیق عمل </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تحقیق عمل از روشهای علمی برای کمک به سازمان ها در جهت شناسایی مسائل و مشکلات، کشف عوامل زمینه ، و اعمال تغییرات مناسب استفاده می کند. آن همچنین قادر به تولید دانش جدید در مورد سازمان ها و تغییر اعمال شده در جاهای مختلف می باشد. علاوه بر تاکید بر حل مسئله، تحقیق عمل جنبه مشارکتی داشته و شامل دست اندرکاران و اعضای سازمان در فرایند عمل و تحقیق می شود.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16</a:t>
            </a:r>
            <a:r>
              <a:rPr lang="en-US" sz="2400" dirty="0" smtClean="0"/>
              <a:t>/</a:t>
            </a:r>
            <a:r>
              <a:rPr lang="fa-IR" sz="2400" dirty="0" smtClean="0"/>
              <a:t>41</a:t>
            </a:r>
            <a:endParaRPr lang="en-US" dirty="0"/>
          </a:p>
        </p:txBody>
      </p:sp>
    </p:spTree>
    <p:extLst>
      <p:ext uri="{BB962C8B-B14F-4D97-AF65-F5344CB8AC3E}">
        <p14:creationId xmlns:p14="http://schemas.microsoft.com/office/powerpoint/2010/main" val="142467223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مرور ادبیات</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 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یافته ها</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 نظریه پایه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نظریه پایه و اساسی به صورت روش مقایسه ای ثابتی شروع به کار نمود که نظریه پردازی و مقایسه نظریه با واقعیت را به نوبت انجام می داد. تحلیل در شیوه نظریه پایه از سه گروه روش رمزگذاری موسوم به </a:t>
            </a:r>
            <a:r>
              <a:rPr lang="fa-IR" sz="2800" u="sng" dirty="0">
                <a:cs typeface="B Nazanin" panose="00000400000000000000" pitchFamily="2" charset="-78"/>
              </a:rPr>
              <a:t>رمزگذاری باز</a:t>
            </a:r>
            <a:r>
              <a:rPr lang="fa-IR" sz="2800" dirty="0">
                <a:cs typeface="B Nazanin" panose="00000400000000000000" pitchFamily="2" charset="-78"/>
              </a:rPr>
              <a:t>، </a:t>
            </a:r>
            <a:r>
              <a:rPr lang="fa-IR" sz="2800" u="sng" dirty="0">
                <a:cs typeface="B Nazanin" panose="00000400000000000000" pitchFamily="2" charset="-78"/>
              </a:rPr>
              <a:t>محوری</a:t>
            </a:r>
            <a:r>
              <a:rPr lang="fa-IR" sz="2800" dirty="0">
                <a:cs typeface="B Nazanin" panose="00000400000000000000" pitchFamily="2" charset="-78"/>
              </a:rPr>
              <a:t> و </a:t>
            </a:r>
            <a:r>
              <a:rPr lang="fa-IR" sz="2800" u="sng" dirty="0">
                <a:cs typeface="B Nazanin" panose="00000400000000000000" pitchFamily="2" charset="-78"/>
              </a:rPr>
              <a:t>انتخابی</a:t>
            </a:r>
            <a:r>
              <a:rPr lang="fa-IR" sz="2800" dirty="0">
                <a:cs typeface="B Nazanin" panose="00000400000000000000" pitchFamily="2" charset="-78"/>
              </a:rPr>
              <a:t> تشکیل شده است.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17</a:t>
            </a:r>
            <a:r>
              <a:rPr lang="en-US" sz="2400" dirty="0" smtClean="0"/>
              <a:t>/</a:t>
            </a:r>
            <a:r>
              <a:rPr lang="fa-IR" sz="2400" dirty="0" smtClean="0"/>
              <a:t>41</a:t>
            </a:r>
            <a:endParaRPr lang="en-US" dirty="0"/>
          </a:p>
        </p:txBody>
      </p:sp>
    </p:spTree>
    <p:extLst>
      <p:ext uri="{BB962C8B-B14F-4D97-AF65-F5344CB8AC3E}">
        <p14:creationId xmlns:p14="http://schemas.microsoft.com/office/powerpoint/2010/main" val="101323995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مرور ادبیات</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 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یافته ها</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رمزگذاری یا کدگذاری باز به فرایند شناسایی ، نام گذاری و طبقه بندی مولفه های ضروری مدل مورد نظر اتلاق می گردد که در داده های مطالعه موردی یافت شده است. کدگذاری محوری درک و فهم عمیق تری از روابط از طریق فرایند ارتباط بین طبقات مختلف داده توسعه می دهد که در طول کذگذاری تعیین گردید. کدگذاری انتخابی نظریه ای مطرح می کند که با شناسایی داستانی که پدیده مرکزی مورد مطالعه را فاش می کند، بهترین تناسب را دارد.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18</a:t>
            </a:r>
            <a:r>
              <a:rPr lang="en-US" sz="2400" dirty="0" smtClean="0"/>
              <a:t>/</a:t>
            </a:r>
            <a:r>
              <a:rPr lang="fa-IR" sz="2400" dirty="0" smtClean="0"/>
              <a:t>41</a:t>
            </a:r>
            <a:endParaRPr lang="en-US" dirty="0"/>
          </a:p>
        </p:txBody>
      </p:sp>
    </p:spTree>
    <p:extLst>
      <p:ext uri="{BB962C8B-B14F-4D97-AF65-F5344CB8AC3E}">
        <p14:creationId xmlns:p14="http://schemas.microsoft.com/office/powerpoint/2010/main" val="328267682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مرور ادبیات</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 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یافته ها</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 تحقیق عمل پایه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در این کار از روش تحقیق عمل پایه پیشنهادشده </a:t>
            </a:r>
            <a:r>
              <a:rPr lang="fa-IR" sz="2800" dirty="0" smtClean="0">
                <a:cs typeface="B Nazanin" panose="00000400000000000000" pitchFamily="2" charset="-78"/>
              </a:rPr>
              <a:t>توسط</a:t>
            </a:r>
            <a:r>
              <a:rPr lang="en-US" sz="2800" dirty="0" smtClean="0">
                <a:cs typeface="B Nazanin" panose="00000400000000000000" pitchFamily="2" charset="-78"/>
              </a:rPr>
              <a:t>Baskerville </a:t>
            </a:r>
            <a:r>
              <a:rPr lang="fa-IR" sz="2800" dirty="0" smtClean="0">
                <a:cs typeface="B Nazanin" panose="00000400000000000000" pitchFamily="2" charset="-78"/>
              </a:rPr>
              <a:t> و </a:t>
            </a:r>
            <a:r>
              <a:rPr lang="en-US" sz="2800" dirty="0">
                <a:cs typeface="B Nazanin" panose="00000400000000000000" pitchFamily="2" charset="-78"/>
              </a:rPr>
              <a:t>Pries-</a:t>
            </a:r>
            <a:r>
              <a:rPr lang="en-US" sz="2800" dirty="0" err="1">
                <a:cs typeface="B Nazanin" panose="00000400000000000000" pitchFamily="2" charset="-78"/>
              </a:rPr>
              <a:t>Heje</a:t>
            </a:r>
            <a:r>
              <a:rPr lang="en-US" sz="2800" dirty="0">
                <a:cs typeface="B Nazanin" panose="00000400000000000000" pitchFamily="2" charset="-78"/>
              </a:rPr>
              <a:t> </a:t>
            </a:r>
            <a:r>
              <a:rPr lang="fa-IR" sz="2800" dirty="0" smtClean="0">
                <a:cs typeface="B Nazanin" panose="00000400000000000000" pitchFamily="2" charset="-78"/>
              </a:rPr>
              <a:t> استفاده </a:t>
            </a:r>
            <a:r>
              <a:rPr lang="fa-IR" sz="2800" dirty="0">
                <a:cs typeface="B Nazanin" panose="00000400000000000000" pitchFamily="2" charset="-78"/>
              </a:rPr>
              <a:t>گردید که آنها از آن به عنوان اصلاح روش تحقیق عمل نام بردند که شامل تلفیق فعالیتهای نظریه پایه در فازهای تحقیق عمل عمدتاً به دو شکل می شود. اولاً از نمادگذاری نظریه پایه </a:t>
            </a:r>
            <a:r>
              <a:rPr lang="fa-IR" sz="2800" dirty="0" smtClean="0">
                <a:cs typeface="B Nazanin" panose="00000400000000000000" pitchFamily="2" charset="-78"/>
              </a:rPr>
              <a:t>(مثلاً </a:t>
            </a:r>
            <a:r>
              <a:rPr lang="fa-IR" sz="2800" dirty="0">
                <a:cs typeface="B Nazanin" panose="00000400000000000000" pitchFamily="2" charset="-78"/>
              </a:rPr>
              <a:t>یادداشت و نمودارها ) برای نشان دادن داده های نظریه در طول سیکل تحقیق عمل استفاده شده است. ثانیاً، کدگذاری نظریه پایه به ضرورت فازهای ارزیابی، یادگیری و تشخیص تحقیق عمل تبدیل می شود.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19</a:t>
            </a:r>
            <a:r>
              <a:rPr lang="en-US" sz="2400" dirty="0" smtClean="0"/>
              <a:t>/</a:t>
            </a:r>
            <a:r>
              <a:rPr lang="fa-IR" sz="2400" dirty="0" smtClean="0"/>
              <a:t>41</a:t>
            </a:r>
            <a:endParaRPr lang="en-US" dirty="0"/>
          </a:p>
        </p:txBody>
      </p:sp>
    </p:spTree>
    <p:extLst>
      <p:ext uri="{BB962C8B-B14F-4D97-AF65-F5344CB8AC3E}">
        <p14:creationId xmlns:p14="http://schemas.microsoft.com/office/powerpoint/2010/main" val="316619125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368</Words>
  <Application>Microsoft Office PowerPoint</Application>
  <PresentationFormat>On-screen Show (4:3)</PresentationFormat>
  <Paragraphs>35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2017-06-14T09:04:29Z</dcterms:modified>
</cp:coreProperties>
</file>