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کودک جدید</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پیشایند مدیریت</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تاریخچه فراموشی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فراموشی مدیریت</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پیامد فراموشی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6000" b="1" dirty="0">
                <a:effectLst>
                  <a:outerShdw blurRad="38100" dist="38100" dir="2700000" algn="tl">
                    <a:srgbClr val="000000">
                      <a:alpha val="43137"/>
                    </a:srgbClr>
                  </a:outerShdw>
                </a:effectLst>
                <a:cs typeface="B Nazanin" panose="00000400000000000000" pitchFamily="2" charset="-78"/>
              </a:rPr>
              <a:t>فراموشی و بی توجهی در مدیریت دانش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29</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0963902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کودک جدید</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پیشایند مدیریت</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تاریخچه فراموشی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فراموشی مدیریت</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پیامد فراموشی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جامعه شناس معروف </a:t>
            </a:r>
            <a:r>
              <a:rPr lang="en-US" sz="2800" dirty="0">
                <a:cs typeface="B Nazanin" panose="00000400000000000000" pitchFamily="2" charset="-78"/>
              </a:rPr>
              <a:t>Robert </a:t>
            </a:r>
            <a:r>
              <a:rPr lang="en-US" sz="2800" dirty="0" smtClean="0">
                <a:cs typeface="B Nazanin" panose="00000400000000000000" pitchFamily="2" charset="-78"/>
              </a:rPr>
              <a:t>Merton</a:t>
            </a:r>
            <a:r>
              <a:rPr lang="fa-IR" sz="2800" dirty="0" smtClean="0">
                <a:cs typeface="B Nazanin" panose="00000400000000000000" pitchFamily="2" charset="-78"/>
              </a:rPr>
              <a:t> پدیده </a:t>
            </a:r>
            <a:r>
              <a:rPr lang="fa-IR" sz="2800" dirty="0">
                <a:cs typeface="B Nazanin" panose="00000400000000000000" pitchFamily="2" charset="-78"/>
              </a:rPr>
              <a:t>فراموشی در علم را مطالعه کرد، که هنر قبل به نفع نگرانیهای سیاسی فعلی برای مشروعیت فراموش شده و ایده ها به حدی مشهور می شوند که خواستگاههای آنها به طور تحت اللفظی با جذب محو می شود.  در سرتاسر دهه 1990 روشن بود که مدیریت دانش درفاز بشارتی قرار داشت، شرایط وسعت داده شده، نه با وساطت محرک های تجاری ورای آن. و این مسئله صحت دارد که عاملی جدید در مورد ظهور شبکه جهانی وب و پیامدهایش برای دسترسی و کاربرد اطلاعات </a:t>
            </a:r>
            <a:r>
              <a:rPr lang="fa-IR" sz="2800" dirty="0" smtClean="0">
                <a:cs typeface="B Nazanin" panose="00000400000000000000" pitchFamily="2" charset="-78"/>
              </a:rPr>
              <a:t>وجود داشت</a:t>
            </a:r>
            <a:r>
              <a:rPr lang="fa-IR" sz="2800" dirty="0">
                <a:cs typeface="B Nazanin" panose="00000400000000000000" pitchFamily="2" charset="-78"/>
              </a:rPr>
              <a:t>.</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5806999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کودک جدید</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پیشایند مدیریت</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تاریخچه فراموشی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فراموشی مدیریت</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پیامد فراموشی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بنابراین این مسئله شاید تعجب آور نباشد که سنن قبلی کار نادیده گرفته شد، به طور کامل مورد پژوهش قرار نگرفت، یا به سرعت با پژوهش قانونی و استاندارد جدید و از لحاظ تاریخی سطحی پوشیده شد. این مسئله نیز شاید تعجب آور نباشد که بگوییم مدلهای توضیحی راحت نظیر سلسله مراتب </a:t>
            </a:r>
            <a:r>
              <a:rPr lang="en-US" sz="2800" dirty="0" smtClean="0">
                <a:cs typeface="B Nazanin" panose="00000400000000000000" pitchFamily="2" charset="-78"/>
              </a:rPr>
              <a:t>DIKW</a:t>
            </a:r>
            <a:r>
              <a:rPr lang="fa-IR" sz="2800" dirty="0" smtClean="0">
                <a:cs typeface="B Nazanin" panose="00000400000000000000" pitchFamily="2" charset="-78"/>
              </a:rPr>
              <a:t> از </a:t>
            </a:r>
            <a:r>
              <a:rPr lang="fa-IR" sz="2800" dirty="0">
                <a:cs typeface="B Nazanin" panose="00000400000000000000" pitchFamily="2" charset="-78"/>
              </a:rPr>
              <a:t>میان پیشایندها انتخاب و بدون توجه به خواستگاه، قصد یا زمینه و پایه تجربی به طور غیر حساس بکار گرفته شدند.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100249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کودک جدید</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پیشایند مدیریت</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تاریخچه فراموشی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فراموشی مدیریت</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پیامد فراموشی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اگر تبلیغ کردن هدف و تنها هدف بود، کلیه این مسائل معنی پیدا می کند. ما در بیعت از چارلز دیکنز، این را اثر </a:t>
            </a:r>
            <a:r>
              <a:rPr lang="en-US" sz="2800" dirty="0" smtClean="0">
                <a:cs typeface="B Nazanin" panose="00000400000000000000" pitchFamily="2" charset="-78"/>
              </a:rPr>
              <a:t>Veneering</a:t>
            </a:r>
            <a:r>
              <a:rPr lang="fa-IR" sz="2800" dirty="0" smtClean="0">
                <a:cs typeface="B Nazanin" panose="00000400000000000000" pitchFamily="2" charset="-78"/>
              </a:rPr>
              <a:t> می </a:t>
            </a:r>
            <a:r>
              <a:rPr lang="fa-IR" sz="2800" dirty="0">
                <a:cs typeface="B Nazanin" panose="00000400000000000000" pitchFamily="2" charset="-78"/>
              </a:rPr>
              <a:t>نامیم.  یکی ازپیامدهای اثر </a:t>
            </a:r>
            <a:r>
              <a:rPr lang="en-US" sz="2800" dirty="0" smtClean="0">
                <a:cs typeface="B Nazanin" panose="00000400000000000000" pitchFamily="2" charset="-78"/>
              </a:rPr>
              <a:t>Veneering</a:t>
            </a:r>
            <a:r>
              <a:rPr lang="fa-IR" sz="2800" dirty="0" smtClean="0">
                <a:cs typeface="B Nazanin" panose="00000400000000000000" pitchFamily="2" charset="-78"/>
              </a:rPr>
              <a:t> پوشاندن </a:t>
            </a:r>
            <a:r>
              <a:rPr lang="fa-IR" sz="2800" dirty="0">
                <a:cs typeface="B Nazanin" panose="00000400000000000000" pitchFamily="2" charset="-78"/>
              </a:rPr>
              <a:t>و غوطه ور ساختن هنر قبلی در تله های اخیر بوده و ما شواهدی روشن دال بر حافظه ذکر کوتاه مدت در پژوهش مدیریت دانش دیده ایم. </a:t>
            </a:r>
            <a:r>
              <a:rPr lang="en-US" sz="2800" dirty="0" smtClean="0">
                <a:cs typeface="B Nazanin" panose="00000400000000000000" pitchFamily="2" charset="-78"/>
              </a:rPr>
              <a:t>Merton</a:t>
            </a:r>
            <a:r>
              <a:rPr lang="fa-IR" sz="2800" dirty="0" smtClean="0">
                <a:cs typeface="B Nazanin" panose="00000400000000000000" pitchFamily="2" charset="-78"/>
              </a:rPr>
              <a:t> این </a:t>
            </a:r>
            <a:r>
              <a:rPr lang="fa-IR" sz="2800" dirty="0">
                <a:cs typeface="B Nazanin" panose="00000400000000000000" pitchFamily="2" charset="-78"/>
              </a:rPr>
              <a:t>پدیده را سندرم </a:t>
            </a:r>
            <a:r>
              <a:rPr lang="en-US" sz="2800" dirty="0" err="1" smtClean="0">
                <a:cs typeface="B Nazanin" panose="00000400000000000000" pitchFamily="2" charset="-78"/>
              </a:rPr>
              <a:t>palimpsestic</a:t>
            </a:r>
            <a:r>
              <a:rPr lang="fa-IR" sz="2800" dirty="0" smtClean="0">
                <a:cs typeface="B Nazanin" panose="00000400000000000000" pitchFamily="2" charset="-78"/>
              </a:rPr>
              <a:t> نامید </a:t>
            </a:r>
            <a:r>
              <a:rPr lang="fa-IR" sz="2800" dirty="0">
                <a:cs typeface="B Nazanin" panose="00000400000000000000" pitchFamily="2" charset="-78"/>
              </a:rPr>
              <a:t>( پوشش ورژن های قبل یک ایده از طریق نسبت دادن آن به یک مولف نسبتاً تازه).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3780461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332</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2017-06-19T10:23:48Z</dcterms:modified>
</cp:coreProperties>
</file>