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میکروساختار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تست مقاومت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ساخت و تست مقاومت کمپوزیت سوراخ اجرا شده بیومیمتیک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63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میکروساختار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تست مقاومت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ازساختار </a:t>
                </a:r>
                <a:r>
                  <a:rPr lang="fa-IR" sz="2800" dirty="0">
                    <a:cs typeface="B Nazanin" panose="00000400000000000000" pitchFamily="2" charset="-78"/>
                  </a:rPr>
                  <a:t>چین منحصر به فرد فیبر و توزیع فیبر نزدیک سوراخ مشاهده شده در کوتیکول حشره (شکل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5) </a:t>
                </a:r>
                <a:r>
                  <a:rPr lang="fa-IR" sz="2800" dirty="0">
                    <a:cs typeface="B Nazanin" panose="00000400000000000000" pitchFamily="2" charset="-78"/>
                  </a:rPr>
                  <a:t>برای طراحی ساختار چین بیومیمتیک استفاده گردید. </a:t>
                </a:r>
                <a:r>
                  <a:rPr lang="ar-SA" sz="2800" dirty="0">
                    <a:cs typeface="B Nazanin" panose="00000400000000000000" pitchFamily="2" charset="-78"/>
                  </a:rPr>
                  <a:t>در این تحقیق، سوراخ اجرا شده با استفاده از پارچه شیشه ای/ اپوکسی بافته شده با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فیبر به جای نوار یکسویه تولید گردید. دلیل انتخاب این ماده استفاده گسترده از پارچه شیشه ای و اپوکسی ها در ساختارهای صنعتی و داخلی بود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.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465" r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42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میکروساختار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تست مقاومت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cs typeface="B Nazanin" panose="00000400000000000000" pitchFamily="2" charset="-78"/>
              </a:rPr>
              <a:t>شکل </a:t>
            </a:r>
            <a:r>
              <a:rPr lang="fa-IR" sz="2200" dirty="0" smtClean="0">
                <a:cs typeface="B Nazanin" panose="00000400000000000000" pitchFamily="2" charset="-78"/>
              </a:rPr>
              <a:t>5. </a:t>
            </a:r>
            <a:r>
              <a:rPr lang="fa-IR" sz="2200" dirty="0">
                <a:cs typeface="B Nazanin" panose="00000400000000000000" pitchFamily="2" charset="-78"/>
              </a:rPr>
              <a:t>سوراخ بکاررفته به عنوان کانال انتقال را نشان داده و فیبرها به صورت پیوسته باقی ماندند. </a:t>
            </a:r>
            <a:endParaRPr lang="fa-IR" sz="22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20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066453" y="1284599"/>
            <a:ext cx="5227714" cy="309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27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میکروساختار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تست مقاومت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مقاومت </a:t>
            </a:r>
            <a:r>
              <a:rPr lang="ar-SA" sz="2800" dirty="0">
                <a:cs typeface="B Nazanin" panose="00000400000000000000" pitchFamily="2" charset="-78"/>
              </a:rPr>
              <a:t>و استحکام نمونه ها با سوراخ های اجرا شده با سوراخ های مته کاری شده مقایسه و تاثیر قطر سوراخ نیز مورد پژوهش قرار گرفت. یک جفت قالب خاص ساخته شد. قالب ها شامل یک بورد تحتانی حاوی چهار پین مدور با قطر </a:t>
            </a:r>
            <a:r>
              <a:rPr lang="en-US" sz="2800" dirty="0">
                <a:cs typeface="B Nazanin" panose="00000400000000000000" pitchFamily="2" charset="-78"/>
              </a:rPr>
              <a:t>d=4.8.11.14 mm</a:t>
            </a:r>
            <a:r>
              <a:rPr lang="ar-SA" sz="2800" dirty="0">
                <a:cs typeface="B Nazanin" panose="00000400000000000000" pitchFamily="2" charset="-78"/>
              </a:rPr>
              <a:t> با فاصله بندی متناسب (شکل </a:t>
            </a:r>
            <a:r>
              <a:rPr lang="en-US" sz="2800" dirty="0">
                <a:cs typeface="B Nazanin" panose="00000400000000000000" pitchFamily="2" charset="-78"/>
              </a:rPr>
              <a:t>6</a:t>
            </a:r>
            <a:r>
              <a:rPr lang="en-US" sz="2800" dirty="0" smtClean="0">
                <a:cs typeface="B Nazanin" panose="00000400000000000000" pitchFamily="2" charset="-78"/>
              </a:rPr>
              <a:t>a</a:t>
            </a:r>
            <a:r>
              <a:rPr lang="fa-IR" sz="2800" dirty="0">
                <a:cs typeface="B Nazanin" panose="00000400000000000000" pitchFamily="2" charset="-78"/>
              </a:rPr>
              <a:t>) و یک بورد فوقانی (بالا) حاوی چهار سوراخ منطبق با پین ها برروی بورد تحتانی یا پائین می باشد (شکل </a:t>
            </a:r>
            <a:r>
              <a:rPr lang="en-US" sz="2800" dirty="0" smtClean="0">
                <a:cs typeface="B Nazanin" panose="00000400000000000000" pitchFamily="2" charset="-78"/>
              </a:rPr>
              <a:t>6b</a:t>
            </a:r>
            <a:r>
              <a:rPr lang="fa-IR" sz="2800" dirty="0">
                <a:cs typeface="B Nazanin" panose="00000400000000000000" pitchFamily="2" charset="-78"/>
              </a:rPr>
              <a:t>). ناحیه کاری در قالب به دومقطع  مشابه تفکیک گردید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21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67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2017-06-10T07:45:53Z</dcterms:modified>
</cp:coreProperties>
</file>