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6/20/2017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6/20/2017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 تحقیق</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مبانی نظری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اولاً، مطالعات قبلی پیرامون نقش جامعه برند فقط اثر تعهد جامعه بر وفاداری نگرشی و قصد خرید مجددراروشن کرده است. اگر جامعه برند را به عنوان فضایی برای تقسیم اطلاعات وابسته به برند درمیان مشتریان برند و مشتریان اصلی قلمداد کنیم، سایر رفتارهای وفاداری، من جمله کلمات مصطلح و ارائه ایده ها و نقطه نظران، نیز باید به طور جامع در روابط با تعهد جامعه برند مورد توجه قرار بگیرند.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32</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47262340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 تحقیق</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ثانیاً، نقش شناسایی شده تعهد جامعه برند در بهبود انواع وفاداری مشتری راههای خاصی برای مدیریت جوامع برند و استراتژیهای بازاریابی رابطه مند برای هر رفتار وفاداری عرضه می کند. سود شرکت ریشه در روابط قوی با مشتریان و همچنین تعاملات میان مشتریان، مثلاً کلمات مصطلح دارد. </a:t>
            </a:r>
            <a:r>
              <a:rPr lang="en-US" sz="2800" dirty="0" err="1">
                <a:cs typeface="B Nazanin" panose="00000400000000000000" pitchFamily="2" charset="-78"/>
              </a:rPr>
              <a:t>Reichheld</a:t>
            </a:r>
            <a:r>
              <a:rPr lang="en-US" sz="2800" dirty="0">
                <a:cs typeface="B Nazanin" panose="00000400000000000000" pitchFamily="2" charset="-78"/>
              </a:rPr>
              <a:t> </a:t>
            </a:r>
            <a:r>
              <a:rPr lang="fa-IR" sz="2800" dirty="0" smtClean="0">
                <a:cs typeface="B Nazanin" panose="00000400000000000000" pitchFamily="2" charset="-78"/>
              </a:rPr>
              <a:t> اثر </a:t>
            </a:r>
            <a:r>
              <a:rPr lang="fa-IR" sz="2800" dirty="0">
                <a:cs typeface="B Nazanin" panose="00000400000000000000" pitchFamily="2" charset="-78"/>
              </a:rPr>
              <a:t>مثبت قوی کلمات مصطلح و توصیه بر سود شرکت را مطرح می کند. </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33</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6346449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 تحقیق</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ثالثاً، مطالعه حاضر مشخص نمود که تعهد جامعه برند بین نگرشهای مربوط به جامعه برند (به عبارتی ، عاطفه، اعتماد) و وفاداری به برند نقش واسطه را ایفا می کند. نقش تعهد جامعه به عنوان پیشایند وفاداری به برند در سطح وسیع مورد بررسی قرار گرفته است. اما مطالعه حاضر بر نقش واسطه تعهد جامعه تاکید و به این نتیجه رسید که اثر واسطه تعهد جامعه بسته به تیپ رفتار وفاداری و نگرش جامعه برند در رابطه با آن متمایز شده است.</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34</a:t>
            </a:r>
            <a:r>
              <a:rPr lang="en-US" sz="2400" dirty="0" smtClean="0"/>
              <a:t>/</a:t>
            </a:r>
            <a:r>
              <a:rPr lang="fa-IR" sz="2400" dirty="0" smtClean="0"/>
              <a:t>39</a:t>
            </a:r>
            <a:endParaRPr lang="en-US" dirty="0"/>
          </a:p>
        </p:txBody>
      </p:sp>
    </p:spTree>
    <p:extLst>
      <p:ext uri="{BB962C8B-B14F-4D97-AF65-F5344CB8AC3E}">
        <p14:creationId xmlns:p14="http://schemas.microsoft.com/office/powerpoint/2010/main" val="15088439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2572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پیشینه تحقیق</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فرضیات</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روش ها</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بحث</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مبانی مدیریتی</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یافته های مطرح شده در این مطالعه دارای مبانی عملی برای شیوه های بازاریابی می باشد. اول از همه، روشن است که فعالیتهای بازاریابی جامعه برند قدرت تاثیرگذاری بر قدرت روابط میان شرکت کنندگان در جامعه ، برند و شرکت را دارند. از اینرو، شرکت هایی که نقش مهم جامعه برند را تشخیص می دهند باید تمام تلاش خود رابرای مدیریت فعال جامعه برند بکارببندند.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56099"/>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35</a:t>
            </a:r>
            <a:r>
              <a:rPr lang="en-US" sz="2400" dirty="0" smtClean="0"/>
              <a:t>/</a:t>
            </a:r>
            <a:r>
              <a:rPr lang="fa-IR" sz="2400" dirty="0" smtClean="0"/>
              <a:t>39</a:t>
            </a:r>
            <a:endParaRPr lang="en-US" dirty="0"/>
          </a:p>
        </p:txBody>
      </p:sp>
    </p:spTree>
    <p:extLst>
      <p:ext uri="{BB962C8B-B14F-4D97-AF65-F5344CB8AC3E}">
        <p14:creationId xmlns:p14="http://schemas.microsoft.com/office/powerpoint/2010/main" val="82538429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350</Words>
  <Application>Microsoft Office PowerPoint</Application>
  <PresentationFormat>On-screen Show (4:3)</PresentationFormat>
  <Paragraphs>34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2017-06-20T10:26:41Z</dcterms:modified>
</cp:coreProperties>
</file>