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6/20/2017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6/20/2017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6/20/2017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6/20/2017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دوم</a:t>
            </a:r>
          </a:p>
          <a:p>
            <a:pPr algn="ctr" rtl="1"/>
            <a:r>
              <a:rPr lang="fa-IR" sz="9600" b="1" dirty="0" smtClean="0">
                <a:effectLst>
                  <a:outerShdw blurRad="38100" dist="38100" dir="2700000" algn="tl">
                    <a:srgbClr val="000000">
                      <a:alpha val="43137"/>
                    </a:srgbClr>
                  </a:outerShdw>
                </a:effectLst>
                <a:cs typeface="B Nazanin" panose="00000400000000000000" pitchFamily="2" charset="-78"/>
              </a:rPr>
              <a:t>پیشینه پژوهش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6</a:t>
            </a:r>
            <a:r>
              <a:rPr lang="en-US" sz="2400" dirty="0" smtClean="0"/>
              <a:t>/</a:t>
            </a:r>
            <a:r>
              <a:rPr lang="fa-IR" sz="2400" dirty="0" smtClean="0"/>
              <a:t>40</a:t>
            </a:r>
            <a:endParaRPr lang="en-US" dirty="0"/>
          </a:p>
        </p:txBody>
      </p:sp>
      <p:sp>
        <p:nvSpPr>
          <p:cNvPr id="25" name="TextBox 24"/>
          <p:cNvSpPr txBox="1"/>
          <p:nvPr/>
        </p:nvSpPr>
        <p:spPr>
          <a:xfrm>
            <a:off x="6320357" y="5983134"/>
            <a:ext cx="1476358"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پیشینه پژوهش </a:t>
            </a:r>
            <a:endParaRPr lang="en-US" sz="20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62910536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مفهوم فرهنگ در جامعه</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فرهنگ، کل پیچیده ای است که از دانش، اخلاق و روحیات، عقاید، هنر، قانون، سنن، و سایر توانایی ها و رفتارهای بدست آمده توسط فرد به عنوان عضوی از جمعه تشکیل می شود. اگرچه تعاریف گوناگونی از فرهنگ در پژوهش وجود دارد، اما تعریف تیلر با اکثر آنها سازگاری داشته و تائیدیه هایی بدست آورده است.</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7</a:t>
            </a:r>
            <a:r>
              <a:rPr lang="en-US" sz="2400" dirty="0" smtClean="0"/>
              <a:t>/</a:t>
            </a:r>
            <a:r>
              <a:rPr lang="fa-IR" sz="2400" dirty="0" smtClean="0"/>
              <a:t>40</a:t>
            </a:r>
            <a:endParaRPr lang="en-US" dirty="0"/>
          </a:p>
        </p:txBody>
      </p:sp>
      <p:sp>
        <p:nvSpPr>
          <p:cNvPr id="25" name="TextBox 24"/>
          <p:cNvSpPr txBox="1"/>
          <p:nvPr/>
        </p:nvSpPr>
        <p:spPr>
          <a:xfrm>
            <a:off x="6320357" y="5983134"/>
            <a:ext cx="1476358"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پیشینه پژوهش </a:t>
            </a:r>
            <a:endParaRPr lang="en-US" sz="2000" dirty="0">
              <a:solidFill>
                <a:schemeClr val="bg1"/>
              </a:solidFill>
              <a:cs typeface="B Nazanin" panose="00000400000000000000" pitchFamily="2" charset="-78"/>
            </a:endParaRPr>
          </a:p>
        </p:txBody>
      </p:sp>
    </p:spTree>
    <p:extLst>
      <p:ext uri="{BB962C8B-B14F-4D97-AF65-F5344CB8AC3E}">
        <p14:creationId xmlns:p14="http://schemas.microsoft.com/office/powerpoint/2010/main" val="294253941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تعاریف فرهنگ سازمانی</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برطبق اظهارات </a:t>
            </a:r>
            <a:r>
              <a:rPr lang="en-US" sz="2800" dirty="0">
                <a:cs typeface="B Nazanin" panose="00000400000000000000" pitchFamily="2" charset="-78"/>
              </a:rPr>
              <a:t>Pettigrew، </a:t>
            </a:r>
            <a:r>
              <a:rPr lang="fa-IR" sz="2800" dirty="0">
                <a:cs typeface="B Nazanin" panose="00000400000000000000" pitchFamily="2" charset="-78"/>
              </a:rPr>
              <a:t>مفهوم توحیدگرایی فرهنگ، فاقد کشش تحلیلی بوده و وی ترجیح می دهد فرهنگ رابه عنوان منبع نماد، زبان، ایدئولوژی، عقیده، تشریفات مذهبی و اسطوره قلمداد نماید. </a:t>
            </a:r>
            <a:r>
              <a:rPr lang="en-US" sz="2800" dirty="0" smtClean="0">
                <a:cs typeface="B Nazanin" panose="00000400000000000000" pitchFamily="2" charset="-78"/>
              </a:rPr>
              <a:t>Brinkman</a:t>
            </a:r>
            <a:r>
              <a:rPr lang="fa-IR" sz="2800" dirty="0" smtClean="0">
                <a:cs typeface="B Nazanin" panose="00000400000000000000" pitchFamily="2" charset="-78"/>
              </a:rPr>
              <a:t> با </a:t>
            </a:r>
            <a:r>
              <a:rPr lang="fa-IR" sz="2800" dirty="0">
                <a:cs typeface="B Nazanin" panose="00000400000000000000" pitchFamily="2" charset="-78"/>
              </a:rPr>
              <a:t>ترویج تعریف بر مبنای دانش از فرهنگ سازمانی به عنوان ماده ای که با استفاده از فرایند اقتصادی متحول شده و با تکنولوژی شرکت درهم پیچیده است، از این مفهوم بهره می گیرد.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8</a:t>
            </a:r>
            <a:r>
              <a:rPr lang="en-US" sz="2400" dirty="0" smtClean="0"/>
              <a:t>/</a:t>
            </a:r>
            <a:r>
              <a:rPr lang="fa-IR" sz="2400" dirty="0" smtClean="0"/>
              <a:t>40</a:t>
            </a:r>
            <a:endParaRPr lang="en-US" dirty="0"/>
          </a:p>
        </p:txBody>
      </p:sp>
      <p:sp>
        <p:nvSpPr>
          <p:cNvPr id="25" name="TextBox 24"/>
          <p:cNvSpPr txBox="1"/>
          <p:nvPr/>
        </p:nvSpPr>
        <p:spPr>
          <a:xfrm>
            <a:off x="6320357" y="5983134"/>
            <a:ext cx="1476358"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پیشینه پژوهش </a:t>
            </a:r>
            <a:endParaRPr lang="en-US" sz="2000" dirty="0">
              <a:solidFill>
                <a:schemeClr val="bg1"/>
              </a:solidFill>
              <a:cs typeface="B Nazanin" panose="00000400000000000000" pitchFamily="2" charset="-78"/>
            </a:endParaRPr>
          </a:p>
        </p:txBody>
      </p:sp>
    </p:spTree>
    <p:extLst>
      <p:ext uri="{BB962C8B-B14F-4D97-AF65-F5344CB8AC3E}">
        <p14:creationId xmlns:p14="http://schemas.microsoft.com/office/powerpoint/2010/main" val="73505435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مدیریت دانش</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پژوهش حاضر، دیدگاه معرفت شناختی در مورد دانش به عنوان عنصری با ساختار اجتماعی را می پذیرد. مهم تر اینکه در این دیدگاه، دانش به شکل مجموعه اشخاصی خلق شده است که در مورد وظایف یا مشکلات مشترک وابسته به هم بوده و مناسبات مشترکی دارند. بنابراین تعریف حاصله از مدیریت دانش ، روشهای اجتماعی و نه تکنولوژیهای مورد نظر برای حمایت یا تسهیل چنین فرایندهایی را روشن می کند.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9</a:t>
            </a:r>
            <a:r>
              <a:rPr lang="en-US" sz="2400" dirty="0" smtClean="0"/>
              <a:t>/</a:t>
            </a:r>
            <a:r>
              <a:rPr lang="fa-IR" sz="2400" dirty="0" smtClean="0"/>
              <a:t>40</a:t>
            </a:r>
            <a:endParaRPr lang="en-US" dirty="0"/>
          </a:p>
        </p:txBody>
      </p:sp>
      <p:sp>
        <p:nvSpPr>
          <p:cNvPr id="25" name="TextBox 24"/>
          <p:cNvSpPr txBox="1"/>
          <p:nvPr/>
        </p:nvSpPr>
        <p:spPr>
          <a:xfrm>
            <a:off x="6320357" y="5983134"/>
            <a:ext cx="1476358"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پیشینه پژوهش </a:t>
            </a:r>
            <a:endParaRPr lang="en-US" sz="20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74584996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271</Words>
  <Application>Microsoft Office PowerPoint</Application>
  <PresentationFormat>On-screen Show (4:3)</PresentationFormat>
  <Paragraphs>36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2017-06-20T09:56:10Z</dcterms:modified>
</cp:coreProperties>
</file>