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4" d="100"/>
          <a:sy n="74" d="100"/>
        </p:scale>
        <p:origin x="98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رابطه سبک سازش</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فشارهای شغلی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روش و نتایج</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32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4000" b="1" dirty="0">
                <a:effectLst>
                  <a:outerShdw blurRad="38100" dist="38100" dir="2700000" algn="tl">
                    <a:srgbClr val="000000">
                      <a:alpha val="43137"/>
                    </a:srgbClr>
                  </a:outerShdw>
                </a:effectLst>
                <a:cs typeface="B Nazanin" panose="00000400000000000000" pitchFamily="2" charset="-78"/>
              </a:rPr>
              <a:t>محرک های تنش زای سازمانی، ویژگیهای شخصیتی و سبک های سازش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43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محرک ها</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725481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رابطه سبک سازش</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فشارهای شغلی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روش و نتایج</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محرک های تنش زای سازمانی: تعارض نقش و وضوح و شفافیت نقش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ریزو، هوز، و لیرتزمن (1970) تعارض نقش را از نظر همخوانی- ناهمخوانی یا سازگاری- ناسازگاری در نیازمندیهای نقش نسبت به مجموعه استانداردهایی تعریف می کنند که به عملکرد نقش تجاوز می کنند. مولفین مذکور وضوح و شفافیت نقش را از نظر وضوح و روشنی نیازمندیهای رفتاری تعریف می کنند که اطلاعاتی ارائه می دهد دال براینکه رفتار مناسب است. در این کار، این قبیل تعاریف و معیارهای وابسته را اقتباس می کنیم.</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43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محرک ها</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0252692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رابطه سبک سازش</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فشارهای شغلی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روش و نتایج</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جریان مرور ادبیات فرسودگی حرفه </a:t>
            </a:r>
            <a:r>
              <a:rPr lang="fa-IR" sz="2800" dirty="0" smtClean="0">
                <a:cs typeface="B Nazanin" panose="00000400000000000000" pitchFamily="2" charset="-78"/>
              </a:rPr>
              <a:t>ای، کوردز و </a:t>
            </a:r>
            <a:r>
              <a:rPr lang="fa-IR" sz="2800" dirty="0">
                <a:cs typeface="B Nazanin" panose="00000400000000000000" pitchFamily="2" charset="-78"/>
              </a:rPr>
              <a:t>دوگرتی (1993) فرسودگی هیجانی را به شکل پاسخ منحصر به فردی به محرک های تنش زای تقاضای کارمندان، من جمله تعارض و ابهام نقش توصیف می کنند. مولفین مذکور پیشنهاد می کنند که قرارگرفتن مکرر در معرض این قبیل محرک های تنش زا موجب می گردد کارمندان از لحاظ هیجانی احساس اضطراب و فرسودگی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محرک ها</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26348363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رابطه سبک سازش</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فشارهای شغلی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روش و نتایج</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ویژگیهای شخصیتی: خودکارآمدی و کانون کنترل خارجی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خودکارآمدی در اینجا به شکل ادراک کارمند از سطح تخصص و مهارتش در حوزه کاری تعریف شده است. آن دسته از کارمندانی که خود را خودکارآمد تلقی می کنند، به این باورند که می توانند اعمال مورد نیاز برای نیل به موفقیت در نقش های کاری شان را انجام دهند. خودکارآمدی یکی از پیشایندهای مهم ادراکات کارگران از موفقیت شغلی محسوب می شود.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محرک ها</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1408698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316</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2017-06-22T09:07:38Z</dcterms:modified>
</cp:coreProperties>
</file>