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آزمایش مقاومت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</a:t>
            </a:r>
          </a:p>
          <a:p>
            <a:pPr algn="ctr" rtl="1"/>
            <a:r>
              <a:rPr lang="fa-IR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مواد و روش ها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5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4166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آزمایش مقاومت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 smtClean="0">
                <a:cs typeface="B Nazanin" panose="00000400000000000000" pitchFamily="2" charset="-78"/>
              </a:rPr>
              <a:t>مواد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پارچه‌های </a:t>
            </a:r>
            <a:r>
              <a:rPr lang="fa-IR" sz="2800" dirty="0" smtClean="0">
                <a:cs typeface="B Nazanin" panose="00000400000000000000" pitchFamily="2" charset="-78"/>
              </a:rPr>
              <a:t>عادی</a:t>
            </a:r>
            <a:r>
              <a:rPr lang="en-US" sz="2800" dirty="0" smtClean="0">
                <a:cs typeface="B Nazanin" panose="00000400000000000000" pitchFamily="2" charset="-78"/>
              </a:rPr>
              <a:t>Kevlar </a:t>
            </a:r>
            <a:r>
              <a:rPr lang="en-US" sz="2800" dirty="0">
                <a:cs typeface="B Nazanin" panose="00000400000000000000" pitchFamily="2" charset="-78"/>
              </a:rPr>
              <a:t>woven </a:t>
            </a:r>
            <a:r>
              <a:rPr lang="fa-IR" sz="2800" dirty="0" smtClean="0">
                <a:cs typeface="B Nazanin" panose="00000400000000000000" pitchFamily="2" charset="-78"/>
              </a:rPr>
              <a:t> که دانسیته</a:t>
            </a:r>
            <a:r>
              <a:rPr lang="en-US" sz="2800" dirty="0" smtClean="0">
                <a:cs typeface="B Nazanin" panose="00000400000000000000" pitchFamily="2" charset="-78"/>
              </a:rPr>
              <a:t>20g/m</a:t>
            </a:r>
            <a:r>
              <a:rPr lang="en-US" sz="2800" baseline="30000" dirty="0" smtClean="0">
                <a:cs typeface="B Nazanin" panose="00000400000000000000" pitchFamily="2" charset="-78"/>
              </a:rPr>
              <a:t>2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دارند</a:t>
            </a:r>
            <a:r>
              <a:rPr lang="fa-IR" sz="2800" dirty="0">
                <a:cs typeface="B Nazanin" panose="00000400000000000000" pitchFamily="2" charset="-78"/>
              </a:rPr>
              <a:t>، در این تحقیق استفاده شده‌اند. دانسیتة خطی الیاف ها 1000 دنیر (</a:t>
            </a:r>
            <a:r>
              <a:rPr lang="en-US" sz="2800" dirty="0">
                <a:cs typeface="B Nazanin" panose="00000400000000000000" pitchFamily="2" charset="-78"/>
              </a:rPr>
              <a:t>denier</a:t>
            </a:r>
            <a:r>
              <a:rPr lang="fa-IR" sz="2800" dirty="0">
                <a:cs typeface="B Nazanin" panose="00000400000000000000" pitchFamily="2" charset="-78"/>
              </a:rPr>
              <a:t>) بوده است. تعداد الیاف ها در هر اینچ و در هر دو طرف پارچه 22 تا بوده است. ذرات نانو سیلیکا، </a:t>
            </a:r>
            <a:r>
              <a:rPr lang="en-US" sz="2800" dirty="0">
                <a:cs typeface="B Nazanin" panose="00000400000000000000" pitchFamily="2" charset="-78"/>
              </a:rPr>
              <a:t>MP1040</a:t>
            </a:r>
            <a:r>
              <a:rPr lang="fa-IR" sz="2800" dirty="0">
                <a:cs typeface="B Nazanin" panose="00000400000000000000" pitchFamily="2" charset="-78"/>
              </a:rPr>
              <a:t>، به‌صورت محلول آبی (</a:t>
            </a:r>
            <a:r>
              <a:rPr lang="en-US" sz="2800" dirty="0">
                <a:cs typeface="B Nazanin" panose="00000400000000000000" pitchFamily="2" charset="-78"/>
              </a:rPr>
              <a:t>40% w/v</a:t>
            </a:r>
            <a:r>
              <a:rPr lang="fa-IR" sz="2800" dirty="0">
                <a:cs typeface="B Nazanin" panose="00000400000000000000" pitchFamily="2" charset="-78"/>
              </a:rPr>
              <a:t>)، از مواد شیمیایی نیسان (ژاپن) به دست آمده‌اند. اندازه متوسط ذره سیلیکا صد نانومتر بوده است. پلی اتیلن گلیکول یا </a:t>
            </a:r>
            <a:r>
              <a:rPr lang="en-US" sz="2800" dirty="0">
                <a:cs typeface="B Nazanin" panose="00000400000000000000" pitchFamily="2" charset="-78"/>
              </a:rPr>
              <a:t>PEG</a:t>
            </a:r>
            <a:r>
              <a:rPr lang="fa-IR" sz="2800" dirty="0">
                <a:cs typeface="B Nazanin" panose="00000400000000000000" pitchFamily="2" charset="-78"/>
              </a:rPr>
              <a:t> (</a:t>
            </a:r>
            <a:r>
              <a:rPr lang="en-US" sz="2800" dirty="0">
                <a:cs typeface="B Nazanin" panose="00000400000000000000" pitchFamily="2" charset="-78"/>
              </a:rPr>
              <a:t>MW 200</a:t>
            </a:r>
            <a:r>
              <a:rPr lang="fa-IR" sz="2800" dirty="0">
                <a:cs typeface="B Nazanin" panose="00000400000000000000" pitchFamily="2" charset="-78"/>
              </a:rPr>
              <a:t>) به عنوان محیط برای پخش شدن ذرات سیلیکا استفاده شده است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AU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6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7706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آزمایش مقاومت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3 </a:t>
            </a:r>
            <a:r>
              <a:rPr lang="fa-IR" sz="2800" dirty="0" smtClean="0">
                <a:cs typeface="B Nazanin" panose="00000400000000000000" pitchFamily="2" charset="-78"/>
              </a:rPr>
              <a:t>تا</a:t>
            </a:r>
            <a:r>
              <a:rPr lang="en-US" sz="2800" dirty="0" smtClean="0">
                <a:cs typeface="B Nazanin" panose="00000400000000000000" pitchFamily="2" charset="-78"/>
              </a:rPr>
              <a:t>STF </a:t>
            </a:r>
            <a:r>
              <a:rPr lang="fa-IR" sz="2800" dirty="0" smtClean="0">
                <a:cs typeface="B Nazanin" panose="00000400000000000000" pitchFamily="2" charset="-78"/>
              </a:rPr>
              <a:t> با </a:t>
            </a:r>
            <a:r>
              <a:rPr lang="fa-IR" sz="2800" dirty="0">
                <a:cs typeface="B Nazanin" panose="00000400000000000000" pitchFamily="2" charset="-78"/>
              </a:rPr>
              <a:t>نگه داشتن غلظت سیلیکا در درصدهای 50%، 60% و 70% (</a:t>
            </a:r>
            <a:r>
              <a:rPr lang="en-US" sz="2800" dirty="0">
                <a:cs typeface="B Nazanin" panose="00000400000000000000" pitchFamily="2" charset="-78"/>
              </a:rPr>
              <a:t>w/w</a:t>
            </a:r>
            <a:r>
              <a:rPr lang="fa-IR" sz="2800" dirty="0">
                <a:cs typeface="B Nazanin" panose="00000400000000000000" pitchFamily="2" charset="-78"/>
              </a:rPr>
              <a:t>) آماده شده‌اند. ازآنجایی‌که </a:t>
            </a:r>
            <a:r>
              <a:rPr lang="en-US" sz="2800" dirty="0">
                <a:cs typeface="B Nazanin" panose="00000400000000000000" pitchFamily="2" charset="-78"/>
              </a:rPr>
              <a:t>STF</a:t>
            </a:r>
            <a:r>
              <a:rPr lang="fa-IR" sz="2800" dirty="0">
                <a:cs typeface="B Nazanin" panose="00000400000000000000" pitchFamily="2" charset="-78"/>
              </a:rPr>
              <a:t> ها به شدت غلیظ شده‌اند و ویسکوزیته و کشش سطحی بالایی دارند، کارکردن با پارچه‌های بافته شده به صورت یکنواخت سخت می‌باشد و سخت است که نفوذپذیری مناسب آن را در پارچه تضمین کنیم.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7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5948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آزمایش مقاومت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85750" indent="-28575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برای بهبود قابلیت مرطوب شدن پارچه‌های </a:t>
            </a:r>
            <a:r>
              <a:rPr lang="en-US" sz="2800" dirty="0">
                <a:cs typeface="B Nazanin" panose="00000400000000000000" pitchFamily="2" charset="-78"/>
              </a:rPr>
              <a:t>Kevlar</a:t>
            </a:r>
            <a:r>
              <a:rPr lang="fa-IR" sz="2800" dirty="0">
                <a:cs typeface="B Nazanin" panose="00000400000000000000" pitchFamily="2" charset="-78"/>
              </a:rPr>
              <a:t> با </a:t>
            </a:r>
            <a:r>
              <a:rPr lang="en-US" sz="2800" dirty="0">
                <a:cs typeface="B Nazanin" panose="00000400000000000000" pitchFamily="2" charset="-78"/>
              </a:rPr>
              <a:t>STF</a:t>
            </a:r>
            <a:r>
              <a:rPr lang="fa-IR" sz="2800" dirty="0">
                <a:cs typeface="B Nazanin" panose="00000400000000000000" pitchFamily="2" charset="-78"/>
              </a:rPr>
              <a:t> ها، این پخش شدن‌ها قبل از استفاده بر روی </a:t>
            </a:r>
            <a:r>
              <a:rPr lang="fa-IR" sz="2800" dirty="0" smtClean="0">
                <a:cs typeface="B Nazanin" panose="00000400000000000000" pitchFamily="2" charset="-78"/>
              </a:rPr>
              <a:t>پارچه‌های</a:t>
            </a:r>
            <a:r>
              <a:rPr lang="en-US" sz="2800" dirty="0" smtClean="0">
                <a:cs typeface="B Nazanin" panose="00000400000000000000" pitchFamily="2" charset="-78"/>
              </a:rPr>
              <a:t>Kevlar </a:t>
            </a:r>
            <a:r>
              <a:rPr lang="fa-IR" sz="2800" dirty="0" smtClean="0">
                <a:cs typeface="B Nazanin" panose="00000400000000000000" pitchFamily="2" charset="-78"/>
              </a:rPr>
              <a:t> با </a:t>
            </a:r>
            <a:r>
              <a:rPr lang="fa-IR" sz="2800" dirty="0">
                <a:cs typeface="B Nazanin" panose="00000400000000000000" pitchFamily="2" charset="-78"/>
              </a:rPr>
              <a:t>اتانول رقیق شده‌اند. رقیق کردن، ویسکوزیته و کشش سطحی </a:t>
            </a:r>
            <a:r>
              <a:rPr lang="en-US" sz="2800" dirty="0">
                <a:cs typeface="B Nazanin" panose="00000400000000000000" pitchFamily="2" charset="-78"/>
              </a:rPr>
              <a:t>STF</a:t>
            </a:r>
            <a:r>
              <a:rPr lang="fa-IR" sz="2800" dirty="0">
                <a:cs typeface="B Nazanin" panose="00000400000000000000" pitchFamily="2" charset="-78"/>
              </a:rPr>
              <a:t> ها را کاهش می‌دهد، بنابراین نفوذپذیری آن‌ها را به درون ساختار </a:t>
            </a:r>
            <a:r>
              <a:rPr lang="fa-IR" sz="2800" dirty="0" smtClean="0">
                <a:cs typeface="B Nazanin" panose="00000400000000000000" pitchFamily="2" charset="-78"/>
              </a:rPr>
              <a:t>پارچه‌های</a:t>
            </a:r>
            <a:r>
              <a:rPr lang="en-US" sz="2800" dirty="0" smtClean="0">
                <a:cs typeface="B Nazanin" panose="00000400000000000000" pitchFamily="2" charset="-78"/>
              </a:rPr>
              <a:t>Kevlar </a:t>
            </a:r>
            <a:r>
              <a:rPr lang="fa-IR" sz="2800" dirty="0" smtClean="0">
                <a:cs typeface="B Nazanin" panose="00000400000000000000" pitchFamily="2" charset="-78"/>
              </a:rPr>
              <a:t> بهتر </a:t>
            </a:r>
            <a:r>
              <a:rPr lang="fa-IR" sz="2800" dirty="0">
                <a:cs typeface="B Nazanin" panose="00000400000000000000" pitchFamily="2" charset="-78"/>
              </a:rPr>
              <a:t>می‌کند. در بحث‌های زیر، </a:t>
            </a:r>
            <a:r>
              <a:rPr lang="fa-IR" sz="2800" dirty="0" smtClean="0">
                <a:cs typeface="B Nazanin" panose="00000400000000000000" pitchFamily="2" charset="-78"/>
              </a:rPr>
              <a:t>نسبت</a:t>
            </a:r>
            <a:r>
              <a:rPr lang="en-US" sz="2800" dirty="0" smtClean="0">
                <a:cs typeface="B Nazanin" panose="00000400000000000000" pitchFamily="2" charset="-78"/>
              </a:rPr>
              <a:t>STF </a:t>
            </a:r>
            <a:r>
              <a:rPr lang="fa-IR" sz="2800" dirty="0" smtClean="0">
                <a:cs typeface="B Nazanin" panose="00000400000000000000" pitchFamily="2" charset="-78"/>
              </a:rPr>
              <a:t> به </a:t>
            </a:r>
            <a:r>
              <a:rPr lang="fa-IR" sz="2800" dirty="0">
                <a:cs typeface="B Nazanin" panose="00000400000000000000" pitchFamily="2" charset="-78"/>
              </a:rPr>
              <a:t>الکل با عبارت نسبت حلال مشخص شده است.</a:t>
            </a:r>
            <a:endParaRPr lang="en-AU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8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3534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298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2017-06-01T05:16:22Z</dcterms:modified>
</cp:coreProperties>
</file>