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منابع نظری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مدل تحقیق</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36</a:t>
            </a:r>
            <a:endParaRPr lang="en-US" dirty="0"/>
          </a:p>
        </p:txBody>
      </p:sp>
    </p:spTree>
    <p:extLst>
      <p:ext uri="{BB962C8B-B14F-4D97-AF65-F5344CB8AC3E}">
        <p14:creationId xmlns:p14="http://schemas.microsoft.com/office/powerpoint/2010/main" val="29251005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منابع نظری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هدف عمومی تحقیق، اندازه گیری و ارزیابی تاثیر سهام سرمایه فکری شرکت های برزیلی و استفاده موثر از آن (جریان سرمایه فکری) جهت نیل به ظرفیت ارزش زایی (عملکرد مالی) می باشد. به منظور بررسی این موضوع، به خاطر نوع پژوهشی این مطالعه، مدل علت و معلول یک سویه نشان داده شده در شکل 1 را انتخاب کردیم، در اینجا دارایی های مشهود و نامشهود همزمان باهم بر ارزش زایی تاثیر می گذارند، بدون اینکه رابطه مستقیم بین آنها بیشتر مورد پژوهش قرار بگیرد.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2650097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منابع نظری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r>
              <a:rPr lang="fa-IR" sz="2000" dirty="0" smtClean="0">
                <a:cs typeface="B Nazanin" panose="00000400000000000000" pitchFamily="2" charset="-78"/>
              </a:rPr>
              <a:t>شکل </a:t>
            </a:r>
            <a:r>
              <a:rPr lang="fa-IR" sz="2000" dirty="0">
                <a:cs typeface="B Nazanin" panose="00000400000000000000" pitchFamily="2" charset="-78"/>
              </a:rPr>
              <a:t>1 - سرمایه فکری و ایجاد ارزش - مدل مفهومی</a:t>
            </a:r>
            <a:endParaRPr lang="fa-IR" sz="20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36</a:t>
            </a:r>
            <a:endParaRPr lang="en-US" dirty="0"/>
          </a:p>
        </p:txBody>
      </p:sp>
      <p:pic>
        <p:nvPicPr>
          <p:cNvPr id="3" name="Picture 2"/>
          <p:cNvPicPr>
            <a:picLocks noChangeAspect="1"/>
          </p:cNvPicPr>
          <p:nvPr/>
        </p:nvPicPr>
        <p:blipFill>
          <a:blip r:embed="rId2"/>
          <a:stretch>
            <a:fillRect/>
          </a:stretch>
        </p:blipFill>
        <p:spPr>
          <a:xfrm>
            <a:off x="1318347" y="330339"/>
            <a:ext cx="6194281" cy="4626388"/>
          </a:xfrm>
          <a:prstGeom prst="rect">
            <a:avLst/>
          </a:prstGeom>
        </p:spPr>
      </p:pic>
    </p:spTree>
    <p:extLst>
      <p:ext uri="{BB962C8B-B14F-4D97-AF65-F5344CB8AC3E}">
        <p14:creationId xmlns:p14="http://schemas.microsoft.com/office/powerpoint/2010/main" val="23460185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منابع نظری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روش ها- داده ها ونمونه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مطالعه بر طبق معیارهای اقتباس شده از سوی چاپ 33 کتاب سالانه </a:t>
            </a:r>
            <a:r>
              <a:rPr lang="en-US" sz="2800" dirty="0">
                <a:cs typeface="B Nazanin" panose="00000400000000000000" pitchFamily="2" charset="-78"/>
              </a:rPr>
              <a:t>“Maiores and Melhores” </a:t>
            </a:r>
            <a:r>
              <a:rPr lang="fa-IR" sz="2800" dirty="0" smtClean="0">
                <a:cs typeface="B Nazanin" panose="00000400000000000000" pitchFamily="2" charset="-78"/>
              </a:rPr>
              <a:t> از </a:t>
            </a:r>
            <a:r>
              <a:rPr lang="fa-IR" sz="2800" dirty="0">
                <a:cs typeface="B Nazanin" panose="00000400000000000000" pitchFamily="2" charset="-78"/>
              </a:rPr>
              <a:t>داده های ثانویه حدود 1000 شرکت بزرگ برزیلی استفاده نمود. از میان 935 شرکت، وکلاً 2981 مشاهده، نمونه غیر احتمالی مرکب از 628 مشاهده وابسته به 237 شرکت در دوره سالهای 2000 و 2005 انتخاب گردید. </a:t>
            </a:r>
            <a:r>
              <a:rPr lang="fa-IR" sz="2800" dirty="0" smtClean="0">
                <a:cs typeface="B Nazanin" panose="00000400000000000000" pitchFamily="2" charset="-78"/>
              </a:rPr>
              <a:t>جدول1  </a:t>
            </a:r>
            <a:r>
              <a:rPr lang="fa-IR" sz="2800" dirty="0">
                <a:cs typeface="B Nazanin" panose="00000400000000000000" pitchFamily="2" charset="-78"/>
              </a:rPr>
              <a:t>تعداد شرکت ها در هر بخش در هر سال مطالعه شده را نشان می دهد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36</a:t>
            </a:r>
            <a:endParaRPr lang="en-US" dirty="0"/>
          </a:p>
        </p:txBody>
      </p:sp>
    </p:spTree>
    <p:extLst>
      <p:ext uri="{BB962C8B-B14F-4D97-AF65-F5344CB8AC3E}">
        <p14:creationId xmlns:p14="http://schemas.microsoft.com/office/powerpoint/2010/main" val="7261237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251</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2017-06-25T09:48:14Z</dcterms:modified>
</cp:coreProperties>
</file>