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 و 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برنامه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مدلسازی جریان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ادغام</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پیش نمونه</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4800" b="1" dirty="0">
                <a:effectLst>
                  <a:outerShdw blurRad="38100" dist="38100" dir="2700000" algn="tl">
                    <a:srgbClr val="000000">
                      <a:alpha val="43137"/>
                    </a:srgbClr>
                  </a:outerShdw>
                </a:effectLst>
                <a:cs typeface="B Nazanin" panose="00000400000000000000" pitchFamily="2" charset="-78"/>
              </a:rPr>
              <a:t>مدلسازی جریان کار با شبکه های پتری </a:t>
            </a:r>
            <a:r>
              <a:rPr lang="fa-IR" sz="4800" b="1" dirty="0" smtClean="0">
                <a:effectLst>
                  <a:outerShdw blurRad="38100" dist="38100" dir="2700000" algn="tl">
                    <a:srgbClr val="000000">
                      <a:alpha val="43137"/>
                    </a:srgbClr>
                  </a:outerShdw>
                </a:effectLst>
                <a:cs typeface="B Nazanin" panose="00000400000000000000" pitchFamily="2" charset="-78"/>
              </a:rPr>
              <a:t>رنگی</a:t>
            </a:r>
            <a:endParaRPr lang="fa-IR" sz="48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0851552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 و 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برنامه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مدلسازی جریان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ادغام</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پیش نمونه</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مدل پیشنهادی ، جریان کار از مجموعه فعالیتهای </a:t>
            </a:r>
            <a:r>
              <a:rPr lang="en-AU" sz="2800" dirty="0">
                <a:cs typeface="B Nazanin" panose="00000400000000000000" pitchFamily="2" charset="-78"/>
              </a:rPr>
              <a:t>A، </a:t>
            </a:r>
            <a:r>
              <a:rPr lang="fa-IR" sz="2800" dirty="0">
                <a:cs typeface="B Nazanin" panose="00000400000000000000" pitchFamily="2" charset="-78"/>
              </a:rPr>
              <a:t>مجموعه نقش </a:t>
            </a:r>
            <a:r>
              <a:rPr lang="fa-IR" sz="2800" dirty="0" smtClean="0">
                <a:cs typeface="B Nazanin" panose="00000400000000000000" pitchFamily="2" charset="-78"/>
              </a:rPr>
              <a:t>های</a:t>
            </a:r>
            <a:r>
              <a:rPr lang="en-AU" sz="2800" dirty="0" smtClean="0">
                <a:cs typeface="B Nazanin" panose="00000400000000000000" pitchFamily="2" charset="-78"/>
              </a:rPr>
              <a:t>R </a:t>
            </a:r>
            <a:r>
              <a:rPr lang="fa-IR" sz="2800" dirty="0" smtClean="0">
                <a:cs typeface="B Nazanin" panose="00000400000000000000" pitchFamily="2" charset="-78"/>
              </a:rPr>
              <a:t> و نگاشت</a:t>
            </a:r>
            <a:r>
              <a:rPr lang="en-AU" sz="2800" dirty="0" smtClean="0">
                <a:cs typeface="B Nazanin" panose="00000400000000000000" pitchFamily="2" charset="-78"/>
              </a:rPr>
              <a:t>E </a:t>
            </a:r>
            <a:r>
              <a:rPr lang="en-AU" sz="2800" dirty="0">
                <a:cs typeface="B Nazanin" panose="00000400000000000000" pitchFamily="2" charset="-78"/>
              </a:rPr>
              <a:t>: A→R  </a:t>
            </a:r>
            <a:r>
              <a:rPr lang="fa-IR" sz="2800" dirty="0" smtClean="0">
                <a:cs typeface="B Nazanin" panose="00000400000000000000" pitchFamily="2" charset="-78"/>
              </a:rPr>
              <a:t> تشکیل </a:t>
            </a:r>
            <a:r>
              <a:rPr lang="fa-IR" sz="2800" dirty="0">
                <a:cs typeface="B Nazanin" panose="00000400000000000000" pitchFamily="2" charset="-78"/>
              </a:rPr>
              <a:t>میشود که یک نقش فعال سازی به هر فعالیت اختصاص می دهد. کاربران انسانی در نقش های مختلف عمل می کنند، بنابراین، </a:t>
            </a:r>
            <a:r>
              <a:rPr lang="fa-IR" sz="2800" dirty="0" smtClean="0">
                <a:cs typeface="B Nazanin" panose="00000400000000000000" pitchFamily="2" charset="-78"/>
              </a:rPr>
              <a:t>رابطه</a:t>
            </a:r>
            <a:r>
              <a:rPr lang="en-AU" sz="2800" dirty="0" smtClean="0">
                <a:cs typeface="B Nazanin" panose="00000400000000000000" pitchFamily="2" charset="-78"/>
              </a:rPr>
              <a:t>N:M </a:t>
            </a:r>
            <a:r>
              <a:rPr lang="fa-IR" sz="2800" dirty="0" smtClean="0">
                <a:cs typeface="B Nazanin" panose="00000400000000000000" pitchFamily="2" charset="-78"/>
              </a:rPr>
              <a:t> بین </a:t>
            </a:r>
            <a:r>
              <a:rPr lang="fa-IR" sz="2800" dirty="0">
                <a:cs typeface="B Nazanin" panose="00000400000000000000" pitchFamily="2" charset="-78"/>
              </a:rPr>
              <a:t>کاربران و نقش ها را تعریف می کنیم. بالاخره، توصیف جریان یا روند کار حاوی جریان کنترل بین فعالیتها می باشد. با این کار رابطه تقدم و برتری بین فعالیتهای مجاور تعریف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40</a:t>
            </a:r>
            <a:endParaRPr lang="en-US" dirty="0"/>
          </a:p>
        </p:txBody>
      </p:sp>
    </p:spTree>
    <p:extLst>
      <p:ext uri="{BB962C8B-B14F-4D97-AF65-F5344CB8AC3E}">
        <p14:creationId xmlns:p14="http://schemas.microsoft.com/office/powerpoint/2010/main" val="40657436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 و 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برنامه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مدلسازی جریان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ادغام</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پیش نمونه</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فعالیت در صورتی فعال می شود که کلیه فعالیتهای قبلی اجرا شده باشند. فعالیتهایی که همزمان باهم به وقوع می پیوندند، به شرطی دارای منابع مشترک می باشند که ناسازگار نبوده و در تعارض باهم نباشند. همچنین، علاوه بر جریان کنترل بین یک فعالیت، توصیف جریان کار به ارتباطات بین آنها- جریان داده ها اشاره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4765773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 و 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برنامه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مدلسازی جریان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ادغام</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اجرای پیش نمونه</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مدلسازی هماهنگی با استفاده از </a:t>
            </a:r>
            <a:r>
              <a:rPr lang="en-AU" sz="2800" b="1" u="sng" dirty="0">
                <a:cs typeface="B Nazanin" panose="00000400000000000000" pitchFamily="2" charset="-78"/>
              </a:rPr>
              <a:t>Coloured Petri </a:t>
            </a:r>
            <a:r>
              <a:rPr lang="en-AU" sz="2800" b="1" u="sng" dirty="0" smtClean="0">
                <a:cs typeface="B Nazanin" panose="00000400000000000000" pitchFamily="2" charset="-78"/>
              </a:rPr>
              <a:t>Nets</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AU" sz="2800" dirty="0">
                <a:cs typeface="B Nazanin" panose="00000400000000000000" pitchFamily="2" charset="-78"/>
              </a:rPr>
              <a:t>Petri Nets  </a:t>
            </a:r>
            <a:r>
              <a:rPr lang="fa-IR" sz="2800" dirty="0" smtClean="0">
                <a:cs typeface="B Nazanin" panose="00000400000000000000" pitchFamily="2" charset="-78"/>
              </a:rPr>
              <a:t> به </a:t>
            </a:r>
            <a:r>
              <a:rPr lang="fa-IR" sz="2800" dirty="0">
                <a:cs typeface="B Nazanin" panose="00000400000000000000" pitchFamily="2" charset="-78"/>
              </a:rPr>
              <a:t>عنوان نمایش گرافیکی برای مدلهای جریان کار خدمت می کنند. مزیت آنها ریشه در ترکیبی از فونداسیون یا پایه ریاضی، نمایش گرافیکی جامع و امکان اجرای شبیه سازیها و تائید دارد. در اصل</a:t>
            </a:r>
            <a:r>
              <a:rPr lang="fa-IR" sz="2800" dirty="0" smtClean="0">
                <a:cs typeface="B Nazanin" panose="00000400000000000000" pitchFamily="2" charset="-78"/>
              </a:rPr>
              <a:t>، </a:t>
            </a:r>
            <a:r>
              <a:rPr lang="en-AU" sz="2800" dirty="0" smtClean="0">
                <a:cs typeface="B Nazanin" panose="00000400000000000000" pitchFamily="2" charset="-78"/>
              </a:rPr>
              <a:t>Petri</a:t>
            </a:r>
            <a:r>
              <a:rPr lang="fa-IR" sz="2800" dirty="0" smtClean="0">
                <a:cs typeface="B Nazanin" panose="00000400000000000000" pitchFamily="2" charset="-78"/>
              </a:rPr>
              <a:t> </a:t>
            </a:r>
            <a:r>
              <a:rPr lang="en-AU" sz="2800" dirty="0" smtClean="0">
                <a:cs typeface="B Nazanin" panose="00000400000000000000" pitchFamily="2" charset="-78"/>
              </a:rPr>
              <a:t>Nets </a:t>
            </a:r>
            <a:r>
              <a:rPr lang="fa-IR" sz="2800" dirty="0" smtClean="0">
                <a:cs typeface="B Nazanin" panose="00000400000000000000" pitchFamily="2" charset="-78"/>
              </a:rPr>
              <a:t> امکان </a:t>
            </a:r>
            <a:r>
              <a:rPr lang="fa-IR" sz="2800" dirty="0">
                <a:cs typeface="B Nazanin" panose="00000400000000000000" pitchFamily="2" charset="-78"/>
              </a:rPr>
              <a:t>اطمینان از زنده بودن و اثبات نبود بن بست برای کلاس های خاصی از شبکه ها را فراهم می آورند.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4631888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2017-05-04T06:33:07Z</dcterms:modified>
</cp:coreProperties>
</file>