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فهرست</a:t>
            </a:r>
            <a:endParaRPr lang="en-US" b="1"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a:solidFill>
                  <a:schemeClr val="bg1"/>
                </a:solidFill>
                <a:cs typeface="B Nazanin" panose="00000400000000000000" pitchFamily="2" charset="-78"/>
              </a:rPr>
              <a:t>پشتیبانی از تصمیم</a:t>
            </a:r>
            <a:endParaRPr lang="en-US" sz="1600" b="1"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بازسازی</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smtClean="0">
                <a:solidFill>
                  <a:schemeClr val="bg1"/>
                </a:solidFill>
                <a:cs typeface="B Nazanin" panose="00000400000000000000" pitchFamily="2" charset="-78"/>
              </a:rPr>
              <a:t>پیشنهادات</a:t>
            </a:r>
            <a:endParaRPr lang="en-US"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پشتیبانی از تصمیم و </a:t>
            </a:r>
            <a:r>
              <a:rPr lang="fa-IR" sz="2800" b="1" u="sng" dirty="0" smtClean="0">
                <a:cs typeface="B Nazanin" panose="00000400000000000000" pitchFamily="2" charset="-78"/>
              </a:rPr>
              <a:t>بازسازی</a:t>
            </a:r>
          </a:p>
          <a:p>
            <a:pPr algn="just" rtl="1">
              <a:lnSpc>
                <a:spcPct val="150000"/>
              </a:lnSpc>
            </a:pPr>
            <a:r>
              <a:rPr lang="fa-IR" sz="2800" u="sng" dirty="0">
                <a:cs typeface="B Nazanin" panose="00000400000000000000" pitchFamily="2" charset="-78"/>
              </a:rPr>
              <a:t>ترکیب شیوه های نمایشی و عملی </a:t>
            </a:r>
            <a:r>
              <a:rPr lang="fa-IR" sz="2800" u="sng" dirty="0" smtClean="0">
                <a:cs typeface="B Nazanin" panose="00000400000000000000" pitchFamily="2" charset="-78"/>
              </a:rPr>
              <a:t>اجرایی</a:t>
            </a:r>
          </a:p>
          <a:p>
            <a:pPr marL="457200" indent="-457200" algn="just" rtl="1">
              <a:lnSpc>
                <a:spcPct val="150000"/>
              </a:lnSpc>
              <a:buFont typeface="Wingdings" panose="05000000000000000000" pitchFamily="2" charset="2"/>
              <a:buChar char="§"/>
            </a:pPr>
            <a:r>
              <a:rPr lang="fa-IR" sz="2700" dirty="0" smtClean="0">
                <a:cs typeface="B Nazanin" panose="00000400000000000000" pitchFamily="2" charset="-78"/>
              </a:rPr>
              <a:t>پشتیبانی </a:t>
            </a:r>
            <a:r>
              <a:rPr lang="fa-IR" sz="2700" dirty="0">
                <a:cs typeface="B Nazanin" panose="00000400000000000000" pitchFamily="2" charset="-78"/>
              </a:rPr>
              <a:t>از تصمیم به اصطلاح سنتی، توسط یک شیوه نمایشی در راستای فازهای ترتیبی و تجمعی از فرایند تصمیم گیری پایه ریزی شده است. اما در پایان فرایند، همیشه درک اصول منطقی مراحل اولیه راحت نیست، </a:t>
            </a:r>
            <a:r>
              <a:rPr lang="fa-IR" sz="2700" dirty="0" smtClean="0">
                <a:cs typeface="B Nazanin" panose="00000400000000000000" pitchFamily="2" charset="-78"/>
              </a:rPr>
              <a:t>زیرا</a:t>
            </a:r>
            <a:r>
              <a:rPr lang="en-AU" sz="2700" dirty="0" smtClean="0">
                <a:cs typeface="B Nazanin" panose="00000400000000000000" pitchFamily="2" charset="-78"/>
              </a:rPr>
              <a:t>DSS </a:t>
            </a:r>
            <a:r>
              <a:rPr lang="fa-IR" sz="2700" dirty="0" smtClean="0">
                <a:cs typeface="B Nazanin" panose="00000400000000000000" pitchFamily="2" charset="-78"/>
              </a:rPr>
              <a:t> معمولاً </a:t>
            </a:r>
            <a:r>
              <a:rPr lang="fa-IR" sz="2700" dirty="0">
                <a:cs typeface="B Nazanin" panose="00000400000000000000" pitchFamily="2" charset="-78"/>
              </a:rPr>
              <a:t>جزئیات فرایند را وسعت بخشیده و بر ارائه تصمیم نهایی تاکید می کنند. این موقعیت نشان دهنده کمبودهای ضمنی حافظه سازمانی و مدیریت دانش، به ویژه در محیط های کار توزیع شده می باشد. </a:t>
            </a:r>
            <a:endParaRPr lang="fa-IR" sz="27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40</a:t>
            </a:r>
            <a:endParaRPr lang="en-US" dirty="0"/>
          </a:p>
        </p:txBody>
      </p:sp>
    </p:spTree>
    <p:extLst>
      <p:ext uri="{BB962C8B-B14F-4D97-AF65-F5344CB8AC3E}">
        <p14:creationId xmlns:p14="http://schemas.microsoft.com/office/powerpoint/2010/main" val="20494021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فهرست</a:t>
            </a:r>
            <a:endParaRPr lang="en-US" b="1"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a:solidFill>
                  <a:schemeClr val="bg1"/>
                </a:solidFill>
                <a:cs typeface="B Nazanin" panose="00000400000000000000" pitchFamily="2" charset="-78"/>
              </a:rPr>
              <a:t>پشتیبانی از تصمیم</a:t>
            </a:r>
            <a:endParaRPr lang="en-US" sz="1600" b="1"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بازسازی</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smtClean="0">
                <a:solidFill>
                  <a:schemeClr val="bg1"/>
                </a:solidFill>
                <a:cs typeface="B Nazanin" panose="00000400000000000000" pitchFamily="2" charset="-78"/>
              </a:rPr>
              <a:t>پیشنهادات</a:t>
            </a:r>
            <a:endParaRPr lang="en-US"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تحقیق پیرامون بازسازی تصمیم بر ابزارهای تجسم و زیرسیستم های توضیح وابسته به سیستم های هوشمند تاکید کرده است. اما این سیستم ها معمولاً در نواحی خاصی تخصص یافته اند که این امر باعث می شود برای پشتیبانی از دینامیک و پویایی گروه درگیر در فرایند های تصمیم مناسب نبوده ، به کار تعاونی نیاز دارند و برای تحلیل توضیحی مناسب می باشند.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40</a:t>
            </a:r>
            <a:endParaRPr lang="en-US" dirty="0"/>
          </a:p>
        </p:txBody>
      </p:sp>
    </p:spTree>
    <p:extLst>
      <p:ext uri="{BB962C8B-B14F-4D97-AF65-F5344CB8AC3E}">
        <p14:creationId xmlns:p14="http://schemas.microsoft.com/office/powerpoint/2010/main" val="17614389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فهرست</a:t>
            </a:r>
            <a:endParaRPr lang="en-US" b="1"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a:solidFill>
                  <a:schemeClr val="bg1"/>
                </a:solidFill>
                <a:cs typeface="B Nazanin" panose="00000400000000000000" pitchFamily="2" charset="-78"/>
              </a:rPr>
              <a:t>پشتیبانی از تصمیم</a:t>
            </a:r>
            <a:endParaRPr lang="en-US" sz="1600" b="1"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بازسازی</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smtClean="0">
                <a:solidFill>
                  <a:schemeClr val="bg1"/>
                </a:solidFill>
                <a:cs typeface="B Nazanin" panose="00000400000000000000" pitchFamily="2" charset="-78"/>
              </a:rPr>
              <a:t>پیشنهادات</a:t>
            </a:r>
            <a:endParaRPr lang="en-US"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اجرای بازسازی تصمیم بر </a:t>
            </a:r>
            <a:r>
              <a:rPr lang="en-AU" sz="2800" dirty="0" smtClean="0">
                <a:cs typeface="B Nazanin" panose="00000400000000000000" pitchFamily="2" charset="-78"/>
              </a:rPr>
              <a:t>GDSS</a:t>
            </a:r>
            <a:r>
              <a:rPr lang="fa-IR" sz="2800" dirty="0" smtClean="0">
                <a:cs typeface="B Nazanin" panose="00000400000000000000" pitchFamily="2" charset="-78"/>
              </a:rPr>
              <a:t> (</a:t>
            </a:r>
            <a:r>
              <a:rPr lang="en-AU" sz="2800" dirty="0" smtClean="0">
                <a:cs typeface="B Nazanin" panose="00000400000000000000" pitchFamily="2" charset="-78"/>
              </a:rPr>
              <a:t> DSS</a:t>
            </a:r>
            <a:r>
              <a:rPr lang="fa-IR" sz="2800" dirty="0" smtClean="0">
                <a:cs typeface="B Nazanin" panose="00000400000000000000" pitchFamily="2" charset="-78"/>
              </a:rPr>
              <a:t>های </a:t>
            </a:r>
            <a:r>
              <a:rPr lang="fa-IR" sz="2800" dirty="0">
                <a:cs typeface="B Nazanin" panose="00000400000000000000" pitchFamily="2" charset="-78"/>
              </a:rPr>
              <a:t>گروهی) می تواند راهی برای غلبه بر مشکلات اشاره شده در رابطه با کمبود دانش باشد که در مورد افراد باقی می ماند، این قبیل سیستم ها ابزاری طبیعی برای پشتیبانی از گروههای تصمیم گیری می باشند. معلوم است که عموماً فناوری اطلاعات، ساخت، انتقال، ذخیره، و کاربرد دانش سازمانی را تقویت می کند.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40</a:t>
            </a:r>
            <a:endParaRPr lang="en-US" dirty="0"/>
          </a:p>
        </p:txBody>
      </p:sp>
    </p:spTree>
    <p:extLst>
      <p:ext uri="{BB962C8B-B14F-4D97-AF65-F5344CB8AC3E}">
        <p14:creationId xmlns:p14="http://schemas.microsoft.com/office/powerpoint/2010/main" val="326238142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فهرست</a:t>
            </a:r>
            <a:endParaRPr lang="en-US" b="1"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a:solidFill>
                  <a:schemeClr val="bg1"/>
                </a:solidFill>
                <a:cs typeface="B Nazanin" panose="00000400000000000000" pitchFamily="2" charset="-78"/>
              </a:rPr>
              <a:t>پشتیبانی از تصمیم</a:t>
            </a:r>
            <a:endParaRPr lang="en-US" sz="1600" b="1"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بازسازی</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smtClean="0">
                <a:solidFill>
                  <a:schemeClr val="bg1"/>
                </a:solidFill>
                <a:cs typeface="B Nazanin" panose="00000400000000000000" pitchFamily="2" charset="-78"/>
              </a:rPr>
              <a:t>پیشنهادات</a:t>
            </a:r>
            <a:endParaRPr lang="en-US"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700" dirty="0">
                <a:cs typeface="B Nazanin" panose="00000400000000000000" pitchFamily="2" charset="-78"/>
              </a:rPr>
              <a:t>چارچوب پشتیبانی از تصمیم گیری و بازسازی تصمیم باید برخی فعالیتهای کلیدی را مد نظر قرار دهد: پشتیبانی از مشارکت ها، حفظ اطلاعات، ساخت ساختار، پشتیبانی از انتخاب و نمایش اطلاعات. </a:t>
            </a:r>
          </a:p>
          <a:p>
            <a:pPr marL="457200" indent="-457200" algn="just" rtl="1">
              <a:lnSpc>
                <a:spcPct val="150000"/>
              </a:lnSpc>
              <a:buFont typeface="Wingdings" panose="05000000000000000000" pitchFamily="2" charset="2"/>
              <a:buChar char="§"/>
            </a:pPr>
            <a:r>
              <a:rPr lang="fa-IR" sz="2700" dirty="0">
                <a:cs typeface="B Nazanin" panose="00000400000000000000" pitchFamily="2" charset="-78"/>
              </a:rPr>
              <a:t>هدف اصلی در حفظ رکوردها، توانایی بازسازی رویدادهای گذشته می باشد. عامل اصلی در تصمیمات بازسازی، انتقال دانش </a:t>
            </a:r>
            <a:r>
              <a:rPr lang="fa-IR" sz="2700" dirty="0" smtClean="0">
                <a:cs typeface="B Nazanin" panose="00000400000000000000" pitchFamily="2" charset="-78"/>
              </a:rPr>
              <a:t>و </a:t>
            </a:r>
            <a:r>
              <a:rPr lang="fa-IR" sz="2700" dirty="0">
                <a:cs typeface="B Nazanin" panose="00000400000000000000" pitchFamily="2" charset="-78"/>
              </a:rPr>
              <a:t>نهایتاً در اطلاعات حافظه سازمانی، فقدان و کمبود اطلاعات می باشد. منظور از فقدان اطلاعات خطاهای فنی نیست بلکه اعمال عمدی پاک شدگی، فرایندهای پاکسازی/ به روزرسانی خودکار، جمع بندی و مواردی از این دست می باشد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40</a:t>
            </a:r>
            <a:endParaRPr lang="en-US" dirty="0"/>
          </a:p>
        </p:txBody>
      </p:sp>
    </p:spTree>
    <p:extLst>
      <p:ext uri="{BB962C8B-B14F-4D97-AF65-F5344CB8AC3E}">
        <p14:creationId xmlns:p14="http://schemas.microsoft.com/office/powerpoint/2010/main" val="402919551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375</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2017-05-06T06:50:13Z</dcterms:modified>
</cp:coreProperties>
</file>