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مروری بر منابع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04221" y="5994838"/>
            <a:ext cx="141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پیش بینانه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مدل سازی شبکه </a:t>
            </a: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عصبی</a:t>
            </a:r>
            <a:endParaRPr lang="fa-I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7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مروری بر منابع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04221" y="5994838"/>
            <a:ext cx="141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پیش بینانه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شبکه های عصبی مزیت هایی از قبیل فرایند اطلاعاتی توزیع شده و محاسبات موازی و احتمالی ذاتی را دارد. در بیش تر حالت ها، زمانی که اطلاعات غنی و به حد کافی در دسترس </a:t>
            </a:r>
            <a:r>
              <a:rPr lang="fa-IR" sz="2800" dirty="0" smtClean="0">
                <a:cs typeface="B Nazanin" panose="00000400000000000000" pitchFamily="2" charset="-78"/>
              </a:rPr>
              <a:t>است و </a:t>
            </a:r>
            <a:r>
              <a:rPr lang="fa-IR" sz="2800" dirty="0">
                <a:cs typeface="B Nazanin" panose="00000400000000000000" pitchFamily="2" charset="-78"/>
              </a:rPr>
              <a:t>زمانی که معادلات مدل معلوم نیست </a:t>
            </a:r>
            <a:r>
              <a:rPr lang="fa-IR" sz="2800" dirty="0" smtClean="0">
                <a:cs typeface="B Nazanin" panose="00000400000000000000" pitchFamily="2" charset="-78"/>
              </a:rPr>
              <a:t>آن </a:t>
            </a:r>
            <a:r>
              <a:rPr lang="fa-IR" sz="2800" dirty="0">
                <a:cs typeface="B Nazanin" panose="00000400000000000000" pitchFamily="2" charset="-78"/>
              </a:rPr>
              <a:t>ها </a:t>
            </a:r>
            <a:r>
              <a:rPr lang="fa-IR" sz="2800" dirty="0" smtClean="0">
                <a:cs typeface="B Nazanin" panose="00000400000000000000" pitchFamily="2" charset="-78"/>
              </a:rPr>
              <a:t>می توانند </a:t>
            </a:r>
            <a:r>
              <a:rPr lang="fa-IR" sz="2800" dirty="0">
                <a:cs typeface="B Nazanin" panose="00000400000000000000" pitchFamily="2" charset="-78"/>
              </a:rPr>
              <a:t>مدل های نسبتا درستی برای کنترل غیرخطی فراهم کنند. اگرچه انواع مختلف شبکه های عصبی از قبیل درک چندلایه، </a:t>
            </a:r>
            <a:r>
              <a:rPr lang="fa-IR" sz="2800" dirty="0" smtClean="0">
                <a:cs typeface="B Nazanin" panose="00000400000000000000" pitchFamily="2" charset="-78"/>
              </a:rPr>
              <a:t>شبکه </a:t>
            </a:r>
            <a:r>
              <a:rPr lang="fa-IR" sz="2800" dirty="0">
                <a:cs typeface="B Nazanin" panose="00000400000000000000" pitchFamily="2" charset="-78"/>
              </a:rPr>
              <a:t>شعاعی </a:t>
            </a:r>
            <a:r>
              <a:rPr lang="fa-IR" sz="2800" dirty="0" smtClean="0">
                <a:cs typeface="B Nazanin" panose="00000400000000000000" pitchFamily="2" charset="-78"/>
              </a:rPr>
              <a:t>پایه ای </a:t>
            </a:r>
            <a:r>
              <a:rPr lang="fa-IR" sz="2800" dirty="0">
                <a:cs typeface="B Nazanin" panose="00000400000000000000" pitchFamily="2" charset="-78"/>
              </a:rPr>
              <a:t>تابع و شبکه عصبی بازگرداننده وجود دارند، همه آن ها شامل مفاهیم پایه ای یکسان هستند: </a:t>
            </a:r>
            <a:r>
              <a:rPr lang="fa-IR" sz="2800" u="sng" dirty="0">
                <a:cs typeface="B Nazanin" panose="00000400000000000000" pitchFamily="2" charset="-78"/>
              </a:rPr>
              <a:t>گره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u="sng" dirty="0">
                <a:cs typeface="B Nazanin" panose="00000400000000000000" pitchFamily="2" charset="-78"/>
              </a:rPr>
              <a:t>لایه ها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fa-IR" sz="2800" u="sng" dirty="0">
                <a:cs typeface="B Nazanin" panose="00000400000000000000" pitchFamily="2" charset="-78"/>
              </a:rPr>
              <a:t>اتصالات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8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مروری بر منابع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04221" y="5994838"/>
            <a:ext cx="141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پیش بینانه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روند برای بدست آوردن مدلهای شبکه عصبی فیدفروارد</a:t>
            </a:r>
            <a:r>
              <a:rPr lang="fa-IR" sz="2800" b="1" u="sng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روش ها و روندهای مفصل و پر از جزییات برای یافتن مدل </a:t>
            </a:r>
            <a:r>
              <a:rPr lang="fa-IR" sz="2800" dirty="0" smtClean="0">
                <a:cs typeface="B Nazanin" panose="00000400000000000000" pitchFamily="2" charset="-78"/>
              </a:rPr>
              <a:t>شبکه عصبی </a:t>
            </a:r>
            <a:r>
              <a:rPr lang="fa-IR" sz="2800" dirty="0">
                <a:cs typeface="B Nazanin" panose="00000400000000000000" pitchFamily="2" charset="-78"/>
              </a:rPr>
              <a:t>فیدفروارد برای حمام های مختلف در شکل 2 خلاصه شده است. در </a:t>
            </a:r>
            <a:r>
              <a:rPr lang="fa-IR" sz="2800" dirty="0" smtClean="0">
                <a:cs typeface="B Nazanin" panose="00000400000000000000" pitchFamily="2" charset="-78"/>
              </a:rPr>
              <a:t>آماده سازی داده ها</a:t>
            </a:r>
            <a:r>
              <a:rPr lang="fa-IR" sz="2800" dirty="0">
                <a:cs typeface="B Nazanin" panose="00000400000000000000" pitchFamily="2" charset="-78"/>
              </a:rPr>
              <a:t>، مجموعه ی </a:t>
            </a:r>
            <a:r>
              <a:rPr lang="fa-IR" sz="2800" dirty="0" smtClean="0">
                <a:cs typeface="B Nazanin" panose="00000400000000000000" pitchFamily="2" charset="-78"/>
              </a:rPr>
              <a:t>داده های </a:t>
            </a:r>
            <a:r>
              <a:rPr lang="fa-IR" sz="2800" dirty="0">
                <a:cs typeface="B Nazanin" panose="00000400000000000000" pitchFamily="2" charset="-78"/>
              </a:rPr>
              <a:t>آموزش و اعتبارسنجی با انتخاب کردن </a:t>
            </a:r>
            <a:r>
              <a:rPr lang="fa-IR" sz="2800" dirty="0" smtClean="0">
                <a:cs typeface="B Nazanin" panose="00000400000000000000" pitchFamily="2" charset="-78"/>
              </a:rPr>
              <a:t>سیگنال های </a:t>
            </a:r>
            <a:r>
              <a:rPr lang="fa-IR" sz="2800" dirty="0">
                <a:cs typeface="B Nazanin" panose="00000400000000000000" pitchFamily="2" charset="-78"/>
              </a:rPr>
              <a:t>تحریک از طریق </a:t>
            </a:r>
            <a:r>
              <a:rPr lang="fa-IR" sz="2800" dirty="0" smtClean="0">
                <a:cs typeface="B Nazanin" panose="00000400000000000000" pitchFamily="2" charset="-78"/>
              </a:rPr>
              <a:t>شبیه سازی مدل های </a:t>
            </a:r>
            <a:r>
              <a:rPr lang="fa-IR" sz="2800" dirty="0">
                <a:cs typeface="B Nazanin" panose="00000400000000000000" pitchFamily="2" charset="-78"/>
              </a:rPr>
              <a:t>فرایند پیکلینگ فولاد با حل معادلات 2 تا 7 بدست </a:t>
            </a:r>
            <a:r>
              <a:rPr lang="fa-IR" sz="2800" dirty="0" smtClean="0">
                <a:cs typeface="B Nazanin" panose="00000400000000000000" pitchFamily="2" charset="-78"/>
              </a:rPr>
              <a:t>آمده اند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13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مروری بر منابع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مدل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04221" y="5994838"/>
            <a:ext cx="141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پیش بینانه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500" dirty="0" smtClean="0">
                <a:cs typeface="B Nazanin" panose="00000400000000000000" pitchFamily="2" charset="-78"/>
              </a:rPr>
              <a:t>شکل </a:t>
            </a:r>
            <a:r>
              <a:rPr lang="fa-IR" sz="2500" dirty="0">
                <a:cs typeface="B Nazanin" panose="00000400000000000000" pitchFamily="2" charset="-78"/>
              </a:rPr>
              <a:t>2: روند بدست آوردن مدل شبکه عصبی </a:t>
            </a:r>
            <a:r>
              <a:rPr lang="fa-IR" sz="2500" dirty="0" smtClean="0">
                <a:cs typeface="B Nazanin" panose="00000400000000000000" pitchFamily="2" charset="-78"/>
              </a:rPr>
              <a:t>فیدفروارد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324810" y="283582"/>
            <a:ext cx="4711000" cy="48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82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2017-05-08T06:27:09Z</dcterms:modified>
</cp:coreProperties>
</file>