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فهرست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مدل زمان‌بندی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زمان‌بندی خدمات شبکه </a:t>
            </a: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‌بندی</a:t>
            </a:r>
            <a:endParaRPr lang="fa-I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0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فهرست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مدل زمان‌بندی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توصیف </a:t>
            </a:r>
            <a:r>
              <a:rPr lang="fa-IR" sz="2800" b="1" u="sng" dirty="0" smtClean="0">
                <a:cs typeface="B Nazanin" panose="00000400000000000000" pitchFamily="2" charset="-78"/>
              </a:rPr>
              <a:t>مسئله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خدمات شبکه‌بندی، زمان‌بندی وظیفه برای ترسیم کردن وظایف برروی منبع محاسباتی توزیع شده غیر همگن می‌باشد و زمان‌بندی با هدف منابع بهینه را جستجو می‌کند. در این مقاله، زمان‌بندی وظیفه بر روی یک دسته از وظایف مستقل با محدودیت‌های کیفیت خدمات تمرکز کرده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2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فهرست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مدل زمان‌بندی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نظر بگیرید که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fa-IR" sz="2800" dirty="0">
                <a:cs typeface="B Nazanin" panose="00000400000000000000" pitchFamily="2" charset="-78"/>
              </a:rPr>
              <a:t> تعداد وظایف مستقل باشد که بایستی بر روی </a:t>
            </a:r>
            <a:r>
              <a:rPr lang="en-US" sz="2800" dirty="0">
                <a:cs typeface="B Nazanin" panose="00000400000000000000" pitchFamily="2" charset="-78"/>
              </a:rPr>
              <a:t>n</a:t>
            </a:r>
            <a:r>
              <a:rPr lang="fa-IR" sz="2800" dirty="0">
                <a:cs typeface="B Nazanin" panose="00000400000000000000" pitchFamily="2" charset="-78"/>
              </a:rPr>
              <a:t> تا منبع خدمات (ماشین‌ها) برنامه‌ریزی گردد. در نظر بگیرید </a:t>
            </a:r>
            <a:r>
              <a:rPr lang="en-US" sz="2800" dirty="0">
                <a:cs typeface="B Nazanin" panose="00000400000000000000" pitchFamily="2" charset="-78"/>
              </a:rPr>
              <a:t>{t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en-US" sz="2800" dirty="0">
                <a:cs typeface="B Nazanin" panose="00000400000000000000" pitchFamily="2" charset="-78"/>
              </a:rPr>
              <a:t>,t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en-US" sz="2800" dirty="0">
                <a:cs typeface="B Nazanin" panose="00000400000000000000" pitchFamily="2" charset="-78"/>
              </a:rPr>
              <a:t>, …, t</a:t>
            </a:r>
            <a:r>
              <a:rPr lang="en-US" sz="2800" baseline="-25000" dirty="0">
                <a:cs typeface="B Nazanin" panose="00000400000000000000" pitchFamily="2" charset="-78"/>
              </a:rPr>
              <a:t>m</a:t>
            </a:r>
            <a:r>
              <a:rPr lang="en-US" sz="2800" dirty="0">
                <a:cs typeface="B Nazanin" panose="00000400000000000000" pitchFamily="2" charset="-78"/>
              </a:rPr>
              <a:t>}</a:t>
            </a:r>
            <a:r>
              <a:rPr lang="fa-IR" sz="2800" dirty="0">
                <a:cs typeface="B Nazanin" panose="00000400000000000000" pitchFamily="2" charset="-78"/>
              </a:rPr>
              <a:t> متاتسک با همه وظایف وابسته باشد،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en-US" sz="2800" dirty="0" smtClean="0">
                <a:cs typeface="B Nazanin" panose="00000400000000000000" pitchFamily="2" charset="-78"/>
              </a:rPr>
              <a:t>{</a:t>
            </a:r>
            <a:r>
              <a:rPr lang="en-US" sz="2800" dirty="0">
                <a:cs typeface="B Nazanin" panose="00000400000000000000" pitchFamily="2" charset="-78"/>
              </a:rPr>
              <a:t>R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en-US" sz="2800" dirty="0">
                <a:cs typeface="B Nazanin" panose="00000400000000000000" pitchFamily="2" charset="-78"/>
              </a:rPr>
              <a:t>, R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en-US" sz="2800" dirty="0">
                <a:cs typeface="B Nazanin" panose="00000400000000000000" pitchFamily="2" charset="-78"/>
              </a:rPr>
              <a:t>, …, R</a:t>
            </a:r>
            <a:r>
              <a:rPr lang="en-US" sz="2800" baseline="-25000" dirty="0">
                <a:cs typeface="B Nazanin" panose="00000400000000000000" pitchFamily="2" charset="-78"/>
              </a:rPr>
              <a:t>n</a:t>
            </a:r>
            <a:r>
              <a:rPr lang="en-US" sz="2800" dirty="0" smtClean="0">
                <a:cs typeface="B Nazanin" panose="00000400000000000000" pitchFamily="2" charset="-78"/>
              </a:rPr>
              <a:t>}</a:t>
            </a:r>
            <a:r>
              <a:rPr lang="fa-IR" sz="2800" dirty="0" smtClean="0">
                <a:cs typeface="B Nazanin" panose="00000400000000000000" pitchFamily="2" charset="-78"/>
              </a:rPr>
              <a:t> ماشین‌ها </a:t>
            </a:r>
            <a:r>
              <a:rPr lang="fa-IR" sz="2800" dirty="0">
                <a:cs typeface="B Nazanin" panose="00000400000000000000" pitchFamily="2" charset="-78"/>
              </a:rPr>
              <a:t>در شبکه‌بندی باشند. برنامه برای زمان‌بندی منبع تلاش می‌کند تا زمان‌بندی با هدف بهینه را پیدا کند، که </a:t>
            </a:r>
            <a:r>
              <a:rPr lang="en-US" sz="2800" dirty="0">
                <a:cs typeface="B Nazanin" panose="00000400000000000000" pitchFamily="2" charset="-78"/>
              </a:rPr>
              <a:t>n</a:t>
            </a:r>
            <a:r>
              <a:rPr lang="fa-IR" sz="2800" dirty="0">
                <a:cs typeface="B Nazanin" panose="00000400000000000000" pitchFamily="2" charset="-78"/>
              </a:rPr>
              <a:t> تا وظیفه را بر روی </a:t>
            </a:r>
            <a:r>
              <a:rPr lang="en-US" sz="2800" dirty="0">
                <a:cs typeface="B Nazanin" panose="00000400000000000000" pitchFamily="2" charset="-78"/>
              </a:rPr>
              <a:t>m</a:t>
            </a:r>
            <a:r>
              <a:rPr lang="fa-IR" sz="2800" dirty="0">
                <a:cs typeface="B Nazanin" panose="00000400000000000000" pitchFamily="2" charset="-78"/>
              </a:rPr>
              <a:t> تا ماشین ترسیم می‌کند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AU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7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فهرست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مدل زمان‌بندی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هدف مسئله این است که چگونه حداقل </a:t>
            </a:r>
            <a:r>
              <a:rPr lang="fa-IR" sz="2800" dirty="0" smtClean="0">
                <a:cs typeface="B Nazanin" panose="00000400000000000000" pitchFamily="2" charset="-78"/>
              </a:rPr>
              <a:t>میک اسپن  </a:t>
            </a:r>
            <a:r>
              <a:rPr lang="fa-IR" sz="2800" dirty="0">
                <a:cs typeface="B Nazanin" panose="00000400000000000000" pitchFamily="2" charset="-78"/>
              </a:rPr>
              <a:t>را پیدا کند. به دلیل عدم همگن بودن منبع </a:t>
            </a:r>
            <a:r>
              <a:rPr lang="fa-IR" sz="2800" dirty="0" smtClean="0">
                <a:cs typeface="B Nazanin" panose="00000400000000000000" pitchFamily="2" charset="-78"/>
              </a:rPr>
              <a:t>شبکه‌ بندی </a:t>
            </a:r>
            <a:r>
              <a:rPr lang="fa-IR" sz="2800" dirty="0">
                <a:cs typeface="B Nazanin" panose="00000400000000000000" pitchFamily="2" charset="-78"/>
              </a:rPr>
              <a:t>و نیازهای کیفیت خدمات، کاربر می‌تواند اولویت وظایف، محدودیت‌های زمانی و هزینه را تعیین ‌کند و نسبت زمان و هزینه را نیز تعیین کند. این مقاله عمدتاً بر این مسئله تمرکز دارد که چگونه وظایف بر روی ماشین‌ها نگاشته </a:t>
            </a:r>
            <a:r>
              <a:rPr lang="fa-IR" sz="2800" dirty="0" smtClean="0">
                <a:cs typeface="B Nazanin" panose="00000400000000000000" pitchFamily="2" charset="-78"/>
              </a:rPr>
              <a:t>می شوند </a:t>
            </a:r>
            <a:r>
              <a:rPr lang="fa-IR" sz="2800" dirty="0">
                <a:cs typeface="B Nazanin" panose="00000400000000000000" pitchFamily="2" charset="-78"/>
              </a:rPr>
              <a:t>به طوری که هزینه، اولویت و زمان تکمیل متاتسک بهینه شود.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7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261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2017-05-10T08:30:57Z</dcterms:modified>
</cp:coreProperties>
</file>