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گیری همتا</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تصادفی بودن محلی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تحمل خرابی</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سازی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خصوصیات توزیع درجه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اولین </a:t>
            </a:r>
            <a:r>
              <a:rPr lang="fa-IR" sz="2600" dirty="0" smtClean="0">
                <a:cs typeface="B Nazanin" panose="00000400000000000000" pitchFamily="2" charset="-78"/>
              </a:rPr>
              <a:t>سئوال </a:t>
            </a:r>
            <a:r>
              <a:rPr lang="fa-IR" sz="2600" dirty="0">
                <a:cs typeface="B Nazanin" panose="00000400000000000000" pitchFamily="2" charset="-78"/>
              </a:rPr>
              <a:t>این است که آیا برای اجرای یک پروتکل خاص، گراف ارتباطی دارای خصوصیات پایداری است که در طول اجرای پروتکل حفظ شود یا </a:t>
            </a:r>
            <a:r>
              <a:rPr lang="fa-IR" sz="2600" dirty="0" smtClean="0">
                <a:cs typeface="B Nazanin" panose="00000400000000000000" pitchFamily="2" charset="-78"/>
              </a:rPr>
              <a:t>خیر. </a:t>
            </a:r>
            <a:r>
              <a:rPr lang="fa-IR" sz="2600" dirty="0">
                <a:cs typeface="B Nazanin" panose="00000400000000000000" pitchFamily="2" charset="-78"/>
              </a:rPr>
              <a:t>در مورد شبکه های جایگذاشت، ترجیح داده می شود همگرایی به سمت وضعیتی باشد که مستقل از پیکره بندی اولیه عمل می کند. این خصوصیت خودسازماندهی نامیده می شود. یکی دیگر از سئوالات مربوطه این است که آیا همگرایی وجود دارد و اینکه نمونه پروتکل به سمت چه نوع گراف ارتباطی همگرایی حاصل می کند.</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42</a:t>
            </a:r>
            <a:endParaRPr lang="en-US" dirty="0"/>
          </a:p>
        </p:txBody>
      </p:sp>
    </p:spTree>
    <p:extLst>
      <p:ext uri="{BB962C8B-B14F-4D97-AF65-F5344CB8AC3E}">
        <p14:creationId xmlns:p14="http://schemas.microsoft.com/office/powerpoint/2010/main" val="11058219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گیری همتا</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تصادفی بودن محلی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تحمل خرابی</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سازی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همگرایی</a:t>
            </a:r>
          </a:p>
          <a:p>
            <a:pPr marL="457200" indent="-457200" algn="just" rtl="1">
              <a:lnSpc>
                <a:spcPct val="150000"/>
              </a:lnSpc>
              <a:buFont typeface="Wingdings" panose="05000000000000000000" pitchFamily="2" charset="2"/>
              <a:buChar char="§"/>
            </a:pPr>
            <a:r>
              <a:rPr lang="ar-SA" sz="2800" b="1" u="sng" dirty="0" smtClean="0">
                <a:cs typeface="B Nazanin" panose="00000400000000000000" pitchFamily="2" charset="-78"/>
              </a:rPr>
              <a:t>رشد</a:t>
            </a:r>
            <a:r>
              <a:rPr lang="fa-IR" sz="2800" dirty="0" smtClean="0">
                <a:cs typeface="B Nazanin" panose="00000400000000000000" pitchFamily="2" charset="-78"/>
              </a:rPr>
              <a:t>:</a:t>
            </a:r>
            <a:r>
              <a:rPr lang="ar-SA" sz="2800" dirty="0" smtClean="0">
                <a:cs typeface="B Nazanin" panose="00000400000000000000" pitchFamily="2" charset="-78"/>
              </a:rPr>
              <a:t> </a:t>
            </a:r>
            <a:r>
              <a:rPr lang="ar-SA" sz="2800" dirty="0">
                <a:cs typeface="B Nazanin" panose="00000400000000000000" pitchFamily="2" charset="-78"/>
              </a:rPr>
              <a:t>در این سناریو، شبکه جایگذاشت ابتدا فقط یک گره را در خود جای می دهد. در شروع هر سیکل، 500 گره جدید به شبکه اضافه می شود تا زمانی که حداکثر اندازه در سیکل 20 حاصل می گردد. ویوو این گره ها فقط با یک توصیفگر گره فرمت بندی می شود که به قدیمی ترین گره اولیه تعلق دارد. این سناریو بدبینانه ترین سناریو برای خود راه اندازی جایگذاشت ها محسوب می گردد.</a:t>
            </a:r>
            <a:endParaRPr lang="en-AU"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42</a:t>
            </a:r>
            <a:endParaRPr lang="en-US" dirty="0"/>
          </a:p>
        </p:txBody>
      </p:sp>
    </p:spTree>
    <p:extLst>
      <p:ext uri="{BB962C8B-B14F-4D97-AF65-F5344CB8AC3E}">
        <p14:creationId xmlns:p14="http://schemas.microsoft.com/office/powerpoint/2010/main" val="28516654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گیری همتا</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تصادفی بودن محلی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تحمل خرابی</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سازی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285750" indent="-285750" algn="just" rtl="1">
              <a:lnSpc>
                <a:spcPct val="150000"/>
              </a:lnSpc>
              <a:buFont typeface="Wingdings" panose="05000000000000000000" pitchFamily="2" charset="2"/>
              <a:buChar char="§"/>
            </a:pPr>
            <a:r>
              <a:rPr lang="ar-SA" sz="2800" b="1" u="sng" dirty="0" smtClean="0">
                <a:cs typeface="B Nazanin" panose="00000400000000000000" pitchFamily="2" charset="-78"/>
              </a:rPr>
              <a:t>شبکه</a:t>
            </a:r>
            <a:r>
              <a:rPr lang="fa-IR" sz="2800" dirty="0" smtClean="0">
                <a:cs typeface="B Nazanin" panose="00000400000000000000" pitchFamily="2" charset="-78"/>
              </a:rPr>
              <a:t>:</a:t>
            </a:r>
            <a:r>
              <a:rPr lang="ar-SA" sz="2800" dirty="0" smtClean="0">
                <a:cs typeface="B Nazanin" panose="00000400000000000000" pitchFamily="2" charset="-78"/>
              </a:rPr>
              <a:t> </a:t>
            </a:r>
            <a:r>
              <a:rPr lang="ar-SA" sz="2800" dirty="0">
                <a:cs typeface="B Nazanin" panose="00000400000000000000" pitchFamily="2" charset="-78"/>
              </a:rPr>
              <a:t>در این سناریو، توپولوژی اولیه جایگذاشت توپولوژی سازمان یافته شبکه حلقه ای می باشد. این شبکه به شکل زیر ساخته می شود. ابتدا گره ها به حلقه وصل می شوند، هر گره در ویوو خود دارای توصیفگری می باشد که به دو واحد مجاور در حلقه تعلق دارد. سپس، برای هر گره، توصیفگرهای دیگری از نزدیک ترین گره ها به حلقه اضافه می شوند تا اینکه ویوو پر شود. </a:t>
            </a:r>
            <a:endParaRPr lang="en-AU"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42</a:t>
            </a:r>
            <a:endParaRPr lang="en-US" dirty="0"/>
          </a:p>
        </p:txBody>
      </p:sp>
    </p:spTree>
    <p:extLst>
      <p:ext uri="{BB962C8B-B14F-4D97-AF65-F5344CB8AC3E}">
        <p14:creationId xmlns:p14="http://schemas.microsoft.com/office/powerpoint/2010/main" val="14241611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گیری همتا</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تصادفی بودن محلی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تحمل خرابی</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نمونه سازی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ar-SA" sz="2800" b="1" u="sng" dirty="0" smtClean="0">
                <a:cs typeface="B Nazanin" panose="00000400000000000000" pitchFamily="2" charset="-78"/>
              </a:rPr>
              <a:t>تصادفی</a:t>
            </a:r>
            <a:r>
              <a:rPr lang="fa-IR" sz="2800" dirty="0" smtClean="0">
                <a:cs typeface="B Nazanin" panose="00000400000000000000" pitchFamily="2" charset="-78"/>
              </a:rPr>
              <a:t>:</a:t>
            </a:r>
            <a:r>
              <a:rPr lang="ar-SA" sz="2800" dirty="0" smtClean="0">
                <a:cs typeface="B Nazanin" panose="00000400000000000000" pitchFamily="2" charset="-78"/>
              </a:rPr>
              <a:t> </a:t>
            </a:r>
            <a:r>
              <a:rPr lang="ar-SA" sz="2800" dirty="0">
                <a:cs typeface="B Nazanin" panose="00000400000000000000" pitchFamily="2" charset="-78"/>
              </a:rPr>
              <a:t>در این سناریو، توپولوژی اولیه به شکل یک گراف تصادفی تعریف می </a:t>
            </a:r>
            <a:r>
              <a:rPr lang="ar-SA" sz="2800" dirty="0" smtClean="0">
                <a:cs typeface="B Nazanin" panose="00000400000000000000" pitchFamily="2" charset="-78"/>
              </a:rPr>
              <a:t>شود </a:t>
            </a:r>
            <a:r>
              <a:rPr lang="ar-SA" sz="2800" dirty="0">
                <a:cs typeface="B Nazanin" panose="00000400000000000000" pitchFamily="2" charset="-78"/>
              </a:rPr>
              <a:t>که ویوو های گره ها به کمک نمونه تصادفی یکنواختی از گره های همتا فرمت بندی شدند. </a:t>
            </a: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شکل 2 ، سیر تکامل درجه ورودی ماکزیمم را نشان می دهد. این درجه ورودی به گره تماس مرکزی تعلق دارد که از آن برای خود راه اندازی شبکه استفاده می شود. بعد از پایان رشد در سیکل 20، پروتکل های پوش پول در یک لحظه بین توزیع درجه تعادل برقرار کرده و بدین طریق تنگنا را رفع می کنند.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42</a:t>
            </a:r>
            <a:endParaRPr lang="en-US" dirty="0"/>
          </a:p>
        </p:txBody>
      </p:sp>
    </p:spTree>
    <p:extLst>
      <p:ext uri="{BB962C8B-B14F-4D97-AF65-F5344CB8AC3E}">
        <p14:creationId xmlns:p14="http://schemas.microsoft.com/office/powerpoint/2010/main" val="9218138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413</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2017-05-13T04:55:18Z</dcterms:modified>
</cp:coreProperties>
</file>