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400" autoAdjust="0"/>
    <p:restoredTop sz="94660"/>
  </p:normalViewPr>
  <p:slideViewPr>
    <p:cSldViewPr snapToGrid="0">
      <p:cViewPr>
        <p:scale>
          <a:sx n="66" d="100"/>
          <a:sy n="66" d="100"/>
        </p:scale>
        <p:origin x="1020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بیماریزایی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هیستوپاتولوژی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اشکال بیماری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درمان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چهارم</a:t>
            </a:r>
          </a:p>
          <a:p>
            <a:pPr algn="ctr" rtl="1"/>
            <a:r>
              <a:rPr lang="fa-I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اشکال بالینی بیماری های اغلب مرتبط با نوزاد کولودیون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12</a:t>
            </a:r>
            <a:r>
              <a:rPr lang="en-US" sz="2400" dirty="0" smtClean="0"/>
              <a:t>/</a:t>
            </a:r>
            <a:r>
              <a:rPr lang="fa-IR" sz="2400" dirty="0" smtClean="0"/>
              <a:t>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747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بیماریزایی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هیستوپاتولوژی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اشکال بیماری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درمان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800" dirty="0">
                <a:cs typeface="B Nazanin" panose="00000400000000000000" pitchFamily="2" charset="-78"/>
              </a:rPr>
              <a:t>در مطالعه پیگیری بلند مدت 17 نوزاد کولودیون ، گزارش شده است که بعد از پوست اندازی غشا ظرف مدت 4-1 هفته، 7 مورد ( 41 درصد) به عنوان ایکتیوزیفرم اریتودرمای ارثی، 3 مورد (18 درصد) به عنوان ایکتیوز لاملار ، یک مورد به عنوان سندرم </a:t>
            </a:r>
            <a:r>
              <a:rPr lang="en-US" sz="2800" dirty="0" err="1" smtClean="0">
                <a:cs typeface="B Nazanin" panose="00000400000000000000" pitchFamily="2" charset="-78"/>
              </a:rPr>
              <a:t>Sjögren</a:t>
            </a:r>
            <a:r>
              <a:rPr lang="en-US" sz="2800" dirty="0" smtClean="0">
                <a:cs typeface="B Nazanin" panose="00000400000000000000" pitchFamily="2" charset="-78"/>
              </a:rPr>
              <a:t>-Larsson</a:t>
            </a:r>
            <a:r>
              <a:rPr lang="ar-SA" sz="2800" dirty="0" smtClean="0">
                <a:cs typeface="B Nazanin" panose="00000400000000000000" pitchFamily="2" charset="-78"/>
              </a:rPr>
              <a:t>، </a:t>
            </a:r>
            <a:r>
              <a:rPr lang="ar-SA" sz="2800" dirty="0">
                <a:cs typeface="B Nazanin" panose="00000400000000000000" pitchFamily="2" charset="-78"/>
              </a:rPr>
              <a:t>یک موردبه </a:t>
            </a:r>
            <a:r>
              <a:rPr lang="ar-SA" sz="2800" dirty="0" smtClean="0">
                <a:cs typeface="B Nazanin" panose="00000400000000000000" pitchFamily="2" charset="-78"/>
              </a:rPr>
              <a:t>عنوان</a:t>
            </a:r>
            <a:r>
              <a:rPr lang="en-US" sz="2800" dirty="0" err="1" smtClean="0">
                <a:cs typeface="B Nazanin" panose="00000400000000000000" pitchFamily="2" charset="-78"/>
              </a:rPr>
              <a:t>epidermolytic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en-US" sz="2800" dirty="0">
                <a:cs typeface="B Nazanin" panose="00000400000000000000" pitchFamily="2" charset="-78"/>
              </a:rPr>
              <a:t>hyperkeratosis </a:t>
            </a:r>
            <a:r>
              <a:rPr lang="ar-SA" sz="2800" dirty="0">
                <a:cs typeface="B Nazanin" panose="00000400000000000000" pitchFamily="2" charset="-78"/>
              </a:rPr>
              <a:t> ( ایکتیوزیفرم اریتودرما ارثی تاولی) و یک مورد به عنوان بیماری </a:t>
            </a:r>
            <a:r>
              <a:rPr lang="en-US" sz="2800" dirty="0">
                <a:cs typeface="B Nazanin" panose="00000400000000000000" pitchFamily="2" charset="-78"/>
              </a:rPr>
              <a:t>Gaucher</a:t>
            </a:r>
            <a:r>
              <a:rPr lang="ar-SA" sz="2800" dirty="0">
                <a:cs typeface="B Nazanin" panose="00000400000000000000" pitchFamily="2" charset="-78"/>
              </a:rPr>
              <a:t> مشخص شدند. مابقی بیماران (4 مورد، 24 درصد)، دیگر بیماریهای پوستی را نشان دادند.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13</a:t>
            </a:r>
            <a:r>
              <a:rPr lang="en-US" sz="2400" dirty="0" smtClean="0"/>
              <a:t>/</a:t>
            </a:r>
            <a:r>
              <a:rPr lang="fa-IR" sz="2400" dirty="0" smtClean="0"/>
              <a:t>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784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بیماریزایی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هیستوپاتولوژی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اشکال بیماری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درمان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ایکتیوزلاملار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ایکتیوز لاملار می تواند باعث ایجاد یک نوزاد کولودیون شود. در این موارد، بعد از پوست انداختن غشا، پوست تقریباً به طور کامل اریتماتوس شده و بعدها پوسته ریزی تقریباً تعمیم یافته مشاهده می شود. به تدریج اندازه و ضخامت پوسته افزایش می یابد. کمی بعد، کل سطح بدن از پوسته های ضخیم پوشیده می شود. به ویژه، صورت و پاها در این امر دخیل می باشند.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14</a:t>
            </a:r>
            <a:r>
              <a:rPr lang="en-US" sz="2400" dirty="0" smtClean="0"/>
              <a:t>/</a:t>
            </a:r>
            <a:r>
              <a:rPr lang="fa-IR" sz="2400" dirty="0" smtClean="0"/>
              <a:t>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42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بیماریزایی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هیستوپاتولوژی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اشکال بیماری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درمان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این نوع ضخیم شدگی لایه شاخی می تواند باعث بروز مشکلات زیادی شود. به خاطر اختلال در غده های عرق، تبخیر می تواند به اندازه کافی صورت نگرفته و در نتیجه هیپرترمیا رخ می دهد. اگر پوست سر دخیل باشد، آنگاه طاسی موضعی یا آلوپسیا آره اتا دیده شده و آلوپسی اسکار رخ می دهد.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15</a:t>
            </a:r>
            <a:r>
              <a:rPr lang="en-US" sz="2400" dirty="0" smtClean="0"/>
              <a:t>/</a:t>
            </a:r>
            <a:r>
              <a:rPr lang="fa-IR" sz="2400" dirty="0" smtClean="0"/>
              <a:t>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57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278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2017-05-31T06:34:30Z</dcterms:modified>
</cp:coreProperties>
</file>