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کار مربوطه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شناسی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cs typeface="B Nazanin" panose="00000400000000000000" pitchFamily="2" charset="-78"/>
              </a:rPr>
              <a:t>آزمایش مدارهای مجتمع سه بعدی</a:t>
            </a:r>
          </a:p>
          <a:p>
            <a:pPr marL="285750" indent="-28575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مدارهای مجتمع سه بعدی چالش های جدید برای مهندسان آزمایش معرفی میکند، که ممکن است شامل جاسازی های تست زیر باشد:</a:t>
            </a:r>
            <a:endParaRPr lang="en-AU" sz="28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dirty="0" smtClean="0">
                <a:cs typeface="B Nazanin" panose="00000400000000000000" pitchFamily="2" charset="-78"/>
              </a:rPr>
              <a:t>- </a:t>
            </a:r>
            <a:r>
              <a:rPr lang="fa-IR" sz="2800" dirty="0">
                <a:cs typeface="B Nazanin" panose="00000400000000000000" pitchFamily="2" charset="-78"/>
              </a:rPr>
              <a:t>تست قبل از اتصال انجام میشود تا قالب خوب شناخته شده قبل از پشته سازی را بدست آورد؛</a:t>
            </a:r>
            <a:endParaRPr lang="en-AU" sz="28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- تست بعد از اتصال در طی پشته سازی و بعد از آن انجام میشود؛</a:t>
            </a:r>
            <a:endParaRPr lang="en-AU" sz="28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- تست نهایی کل پشته و بسته را برای اطمینان از کیفیت محصول صادره را مد نظر دارد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AU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914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کار مربوطه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شناسی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685800" indent="-6858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تست</a:t>
            </a:r>
            <a:r>
              <a:rPr lang="en-AU" sz="2800" dirty="0" smtClean="0">
                <a:cs typeface="B Nazanin" panose="00000400000000000000" pitchFamily="2" charset="-78"/>
              </a:rPr>
              <a:t>TSV </a:t>
            </a:r>
            <a:r>
              <a:rPr lang="fa-IR" sz="2800" dirty="0" smtClean="0">
                <a:cs typeface="B Nazanin" panose="00000400000000000000" pitchFamily="2" charset="-78"/>
              </a:rPr>
              <a:t> چالش </a:t>
            </a:r>
            <a:r>
              <a:rPr lang="fa-IR" sz="2800" dirty="0">
                <a:cs typeface="B Nazanin" panose="00000400000000000000" pitchFamily="2" charset="-78"/>
              </a:rPr>
              <a:t>های جدیدی را برای مهندسان تست مطرح میکند. مخصوصاً آزمایش </a:t>
            </a:r>
            <a:r>
              <a:rPr lang="en-AU" sz="2800" dirty="0">
                <a:cs typeface="B Nazanin" panose="00000400000000000000" pitchFamily="2" charset="-78"/>
              </a:rPr>
              <a:t>TSV </a:t>
            </a:r>
            <a:r>
              <a:rPr lang="fa-IR" sz="2800" dirty="0">
                <a:cs typeface="B Nazanin" panose="00000400000000000000" pitchFamily="2" charset="-78"/>
              </a:rPr>
              <a:t>قبل از اتصال مشکل میباشد، چون با تکنولوژی تحقیق حاضر، ما </a:t>
            </a:r>
            <a:r>
              <a:rPr lang="fa-IR" sz="2800" dirty="0" smtClean="0">
                <a:cs typeface="B Nazanin" panose="00000400000000000000" pitchFamily="2" charset="-78"/>
              </a:rPr>
              <a:t>نمیتوانیم</a:t>
            </a:r>
            <a:r>
              <a:rPr lang="en-AU" sz="2800" dirty="0" smtClean="0">
                <a:cs typeface="B Nazanin" panose="00000400000000000000" pitchFamily="2" charset="-78"/>
              </a:rPr>
              <a:t>TSV </a:t>
            </a:r>
            <a:r>
              <a:rPr lang="fa-IR" sz="2800" dirty="0">
                <a:cs typeface="B Nazanin" panose="00000400000000000000" pitchFamily="2" charset="-78"/>
              </a:rPr>
              <a:t>های منفرد بعلت ابعاد کوچک آنها، را مورد تحقیق قرار دهیم. اخیراً چندین روش تست-خود ساز پیشنهاد شده اند </a:t>
            </a:r>
            <a:r>
              <a:rPr lang="fa-IR" sz="2800" dirty="0" smtClean="0">
                <a:cs typeface="B Nazanin" panose="00000400000000000000" pitchFamily="2" charset="-78"/>
              </a:rPr>
              <a:t>تا</a:t>
            </a:r>
            <a:r>
              <a:rPr lang="en-AU" sz="2800" dirty="0" smtClean="0">
                <a:cs typeface="B Nazanin" panose="00000400000000000000" pitchFamily="2" charset="-78"/>
              </a:rPr>
              <a:t>TSV </a:t>
            </a:r>
            <a:r>
              <a:rPr lang="fa-IR" sz="2800" dirty="0">
                <a:cs typeface="B Nazanin" panose="00000400000000000000" pitchFamily="2" charset="-78"/>
              </a:rPr>
              <a:t>های معیوب را قبل از اتصال قالب بدون تماس مکانیکی، مشخص کنند. یک راه حل ممکن دیگر اینست که </a:t>
            </a:r>
            <a:r>
              <a:rPr lang="fa-IR" sz="2800" dirty="0" smtClean="0">
                <a:cs typeface="B Nazanin" panose="00000400000000000000" pitchFamily="2" charset="-78"/>
              </a:rPr>
              <a:t>چندین</a:t>
            </a:r>
            <a:r>
              <a:rPr lang="en-AU" sz="2800" dirty="0" smtClean="0">
                <a:cs typeface="B Nazanin" panose="00000400000000000000" pitchFamily="2" charset="-78"/>
              </a:rPr>
              <a:t>TSV </a:t>
            </a:r>
            <a:r>
              <a:rPr lang="fa-IR" sz="2800" dirty="0">
                <a:cs typeface="B Nazanin" panose="00000400000000000000" pitchFamily="2" charset="-78"/>
              </a:rPr>
              <a:t>را بطور همزمان-پیشنهادی که از پیشرفت های اخیر در تکنولوژی تحقیق استفاده می کند- مورد تحقیق قرار دهیم.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11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01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کار مربوطه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شناسی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cs typeface="B Nazanin" panose="00000400000000000000" pitchFamily="2" charset="-78"/>
              </a:rPr>
              <a:t>آزمایش</a:t>
            </a:r>
            <a:r>
              <a:rPr lang="en-AU" sz="2800" b="1" u="sng" dirty="0" smtClean="0">
                <a:cs typeface="B Nazanin" panose="00000400000000000000" pitchFamily="2" charset="-78"/>
              </a:rPr>
              <a:t>SDD </a:t>
            </a:r>
            <a:r>
              <a:rPr lang="fa-IR" sz="2800" b="1" u="sng" dirty="0" smtClean="0">
                <a:cs typeface="B Nazanin" panose="00000400000000000000" pitchFamily="2" charset="-78"/>
              </a:rPr>
              <a:t> و </a:t>
            </a:r>
            <a:r>
              <a:rPr lang="en-AU" sz="2800" b="1" u="sng" dirty="0" smtClean="0">
                <a:cs typeface="B Nazanin" panose="00000400000000000000" pitchFamily="2" charset="-78"/>
              </a:rPr>
              <a:t>SDQL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685800" indent="-6858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بعلت کوچک سازی متوالی، مدارهای مجتمع برای فرآیند تغییر و معایب مقاومتی، حساس تر شده اند. در نتیجه </a:t>
            </a:r>
            <a:r>
              <a:rPr lang="en-AU" sz="2800" dirty="0" smtClean="0">
                <a:cs typeface="B Nazanin" panose="00000400000000000000" pitchFamily="2" charset="-78"/>
              </a:rPr>
              <a:t>SDD</a:t>
            </a:r>
            <a:r>
              <a:rPr lang="fa-IR" sz="2800" dirty="0" smtClean="0">
                <a:cs typeface="B Nazanin" panose="00000400000000000000" pitchFamily="2" charset="-78"/>
              </a:rPr>
              <a:t> ها </a:t>
            </a:r>
            <a:r>
              <a:rPr lang="fa-IR" sz="2800" dirty="0">
                <a:cs typeface="B Nazanin" panose="00000400000000000000" pitchFamily="2" charset="-78"/>
              </a:rPr>
              <a:t>متداول تر شده اند. علیرغم این حقیقت که اندازه آنها ممکن است در مقایسه با دوره های ساعتی، کوچک باشد</a:t>
            </a:r>
            <a:r>
              <a:rPr lang="fa-IR" sz="2800" dirty="0" smtClean="0">
                <a:cs typeface="B Nazanin" panose="00000400000000000000" pitchFamily="2" charset="-78"/>
              </a:rPr>
              <a:t>، </a:t>
            </a:r>
            <a:r>
              <a:rPr lang="en-AU" sz="2800" dirty="0" smtClean="0">
                <a:cs typeface="B Nazanin" panose="00000400000000000000" pitchFamily="2" charset="-78"/>
              </a:rPr>
              <a:t>SDD</a:t>
            </a:r>
            <a:r>
              <a:rPr lang="fa-IR" sz="2800" dirty="0" smtClean="0">
                <a:cs typeface="B Nazanin" panose="00000400000000000000" pitchFamily="2" charset="-78"/>
              </a:rPr>
              <a:t> ها </a:t>
            </a:r>
            <a:r>
              <a:rPr lang="fa-IR" sz="2800" dirty="0">
                <a:cs typeface="B Nazanin" panose="00000400000000000000" pitchFamily="2" charset="-78"/>
              </a:rPr>
              <a:t>میتوان سبب خطاهایی شوند اگر طول یک مسیر نتاثر شده بوسیله آنان از دوره ساعتی فراتر رود. بنابراین نمایش مؤثر و کم هزینه برای </a:t>
            </a:r>
            <a:r>
              <a:rPr lang="en-AU" sz="2800" dirty="0" smtClean="0">
                <a:cs typeface="B Nazanin" panose="00000400000000000000" pitchFamily="2" charset="-78"/>
              </a:rPr>
              <a:t>SDD</a:t>
            </a:r>
            <a:r>
              <a:rPr lang="fa-IR" sz="2800" dirty="0" smtClean="0">
                <a:cs typeface="B Nazanin" panose="00000400000000000000" pitchFamily="2" charset="-78"/>
              </a:rPr>
              <a:t> ها </a:t>
            </a:r>
            <a:r>
              <a:rPr lang="fa-IR" sz="2800" dirty="0">
                <a:cs typeface="B Nazanin" panose="00000400000000000000" pitchFamily="2" charset="-78"/>
              </a:rPr>
              <a:t>مهم است تا از کیفیت محصول اطمینان حاصل شود.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12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623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کار مربوطه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شناسی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685800" indent="-6858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محاسبه</a:t>
            </a:r>
            <a:r>
              <a:rPr lang="en-AU" sz="2800" dirty="0" smtClean="0">
                <a:cs typeface="B Nazanin" panose="00000400000000000000" pitchFamily="2" charset="-78"/>
              </a:rPr>
              <a:t>SDQL </a:t>
            </a:r>
            <a:r>
              <a:rPr lang="fa-IR" sz="2800" dirty="0" smtClean="0">
                <a:cs typeface="B Nazanin" panose="00000400000000000000" pitchFamily="2" charset="-78"/>
              </a:rPr>
              <a:t> بر </a:t>
            </a:r>
            <a:r>
              <a:rPr lang="fa-IR" sz="2800" dirty="0">
                <a:cs typeface="B Nazanin" panose="00000400000000000000" pitchFamily="2" charset="-78"/>
              </a:rPr>
              <a:t>مبنای این فرض می باشد که معایب تاخیر از توزیع </a:t>
            </a:r>
            <a:r>
              <a:rPr lang="fa-IR" sz="2800" dirty="0" smtClean="0">
                <a:cs typeface="B Nazanin" panose="00000400000000000000" pitchFamily="2" charset="-78"/>
              </a:rPr>
              <a:t>احتمال</a:t>
            </a:r>
            <a:r>
              <a:rPr lang="en-AU" sz="2800" dirty="0" smtClean="0">
                <a:cs typeface="B Nazanin" panose="00000400000000000000" pitchFamily="2" charset="-78"/>
              </a:rPr>
              <a:t> F(s) </a:t>
            </a:r>
            <a:r>
              <a:rPr lang="fa-IR" sz="2800" dirty="0">
                <a:cs typeface="B Nazanin" panose="00000400000000000000" pitchFamily="2" charset="-78"/>
              </a:rPr>
              <a:t>پیروی میکند که </a:t>
            </a:r>
            <a:r>
              <a:rPr lang="en-AU" sz="2800" dirty="0">
                <a:cs typeface="B Nazanin" panose="00000400000000000000" pitchFamily="2" charset="-78"/>
              </a:rPr>
              <a:t>s </a:t>
            </a:r>
            <a:r>
              <a:rPr lang="fa-IR" sz="2800" dirty="0">
                <a:cs typeface="B Nazanin" panose="00000400000000000000" pitchFamily="2" charset="-78"/>
              </a:rPr>
              <a:t>اندازه عیب است و معایب بطور برابر در همه سایت ها توزیع میگردند. این توزیع بستگی به فرآیند ساخت دارد و میتوان آنرا بوسیله تحلیل اطلاعات ساخت بدست آورد.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13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803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366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2017-05-24T05:41:49Z</dcterms:modified>
</cp:coreProperties>
</file>