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زمینه</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en-US" sz="1400" b="1" dirty="0" err="1" smtClean="0">
                <a:solidFill>
                  <a:schemeClr val="bg1"/>
                </a:solidFill>
                <a:cs typeface="B Nazanin" panose="00000400000000000000" pitchFamily="2" charset="-78"/>
              </a:rPr>
              <a:t>XploreProducts</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وب </a:t>
            </a:r>
            <a:r>
              <a:rPr lang="fa-IR" sz="2800" b="1" u="sng" dirty="0" smtClean="0">
                <a:cs typeface="B Nazanin" panose="00000400000000000000" pitchFamily="2" charset="-78"/>
              </a:rPr>
              <a:t>معنایی</a:t>
            </a:r>
            <a:r>
              <a:rPr lang="en-US" sz="2800" b="1" u="sng" dirty="0" smtClean="0">
                <a:cs typeface="B Nazanin" panose="00000400000000000000" pitchFamily="2" charset="-78"/>
              </a:rPr>
              <a:t>Semantic </a:t>
            </a:r>
            <a:r>
              <a:rPr lang="en-US" sz="2800" b="1" u="sng" dirty="0">
                <a:cs typeface="B Nazanin" panose="00000400000000000000" pitchFamily="2" charset="-78"/>
              </a:rPr>
              <a:t>Web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en-US" sz="2800" dirty="0">
                <a:cs typeface="B Nazanin" panose="00000400000000000000" pitchFamily="2" charset="-78"/>
              </a:rPr>
              <a:t>Semantic Web </a:t>
            </a:r>
            <a:r>
              <a:rPr lang="fa-IR" sz="2800" dirty="0" smtClean="0">
                <a:cs typeface="B Nazanin" panose="00000400000000000000" pitchFamily="2" charset="-78"/>
              </a:rPr>
              <a:t> این </a:t>
            </a:r>
            <a:r>
              <a:rPr lang="fa-IR" sz="2800" dirty="0">
                <a:cs typeface="B Nazanin" panose="00000400000000000000" pitchFamily="2" charset="-78"/>
              </a:rPr>
              <a:t>امکان را بوجود می آورد که اجسام دنیای واقعی را بر روی صفحات وب توصیف کنیم. این مفاهیم میتوانند افراد، شرکتها، محصولات و غیر باشند. بعلاوه، این امکان وجود دارد که روابط بین این مفاهیم را توصیف کنیم. اجازه دادن به ماشین ها برای درک این مفاهیم، جمع آوری اتوماتیک اطلاعات در منابع را آسان می سازد. بنابراین اگر دو وبسایت مختلف مفهوم یکسانی را توصیف کنند این امکان وجود خواهد داشت تا این اطلاعات را جمع آوری کنیم.</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43</a:t>
            </a:r>
            <a:endParaRPr lang="en-US" dirty="0"/>
          </a:p>
        </p:txBody>
      </p:sp>
    </p:spTree>
    <p:extLst>
      <p:ext uri="{BB962C8B-B14F-4D97-AF65-F5344CB8AC3E}">
        <p14:creationId xmlns:p14="http://schemas.microsoft.com/office/powerpoint/2010/main" val="2922552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زمینه</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en-US" sz="1400" b="1" dirty="0" err="1" smtClean="0">
                <a:solidFill>
                  <a:schemeClr val="bg1"/>
                </a:solidFill>
                <a:cs typeface="B Nazanin" panose="00000400000000000000" pitchFamily="2" charset="-78"/>
              </a:rPr>
              <a:t>XploreProducts</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جستجوی معنایی در مقابل جستجوی </a:t>
            </a:r>
            <a:r>
              <a:rPr lang="fa-IR" sz="2800" b="1" u="sng" dirty="0" smtClean="0">
                <a:cs typeface="B Nazanin" panose="00000400000000000000" pitchFamily="2" charset="-78"/>
              </a:rPr>
              <a:t>سنتی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با جستجوی معنایی این امکان وجود خواهد داشت که یک تلفن همراه را جستجو کنیم که اندازه صفحه نمایش 3 اینچی داشته باشد. تلفن همراه های دیگر را میتوان بر اساس معیارهای دیگری نشان داد. اینکار کاربر را قادر می سازد تا بصورت واضح محدودیت های جستجوی خود را بیان کند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43</a:t>
            </a:r>
            <a:endParaRPr lang="en-US" dirty="0"/>
          </a:p>
        </p:txBody>
      </p:sp>
    </p:spTree>
    <p:extLst>
      <p:ext uri="{BB962C8B-B14F-4D97-AF65-F5344CB8AC3E}">
        <p14:creationId xmlns:p14="http://schemas.microsoft.com/office/powerpoint/2010/main" val="12943048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زمینه</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en-US" sz="1400" b="1" dirty="0" err="1" smtClean="0">
                <a:solidFill>
                  <a:schemeClr val="bg1"/>
                </a:solidFill>
                <a:cs typeface="B Nazanin" panose="00000400000000000000" pitchFamily="2" charset="-78"/>
              </a:rPr>
              <a:t>XploreProducts</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هدایت پیچیده در مقابل جستجوی بر اساس کلمات کلیدی</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جستجوی سنتی در اینترنت توسط وارد کردن یک عبارت با بعضی واژه های کلیدی انجام می شود. پس از نوشتن عبارت جستجو همه صفحات وب مربوطه نشان داده می شوند که معمولا توسط وابستگی آنها با عبارت جستجو مرتب می گردند. </a:t>
            </a:r>
            <a:r>
              <a:rPr lang="fa-IR" sz="2600" dirty="0" smtClean="0">
                <a:cs typeface="B Nazanin" panose="00000400000000000000" pitchFamily="2" charset="-78"/>
              </a:rPr>
              <a:t>جستجوی </a:t>
            </a:r>
            <a:r>
              <a:rPr lang="fa-IR" sz="2600" dirty="0">
                <a:cs typeface="B Nazanin" panose="00000400000000000000" pitchFamily="2" charset="-78"/>
              </a:rPr>
              <a:t>پارامتری در فروشگاه های اینترنتی معین یا در وبسایت های مربوط به مقایسه محصولات وجود دارد. این امکان وجود دارد که جستجوی خود را بوسیله تعیین مقادیر اولویتی برای این خصوصیات محدود کنیم. این "هدایت طبقات چند خصوصیتی همراه با جستجوی کلمات کلیدی" نام دارد.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43</a:t>
            </a:r>
            <a:endParaRPr lang="en-US" dirty="0"/>
          </a:p>
        </p:txBody>
      </p:sp>
    </p:spTree>
    <p:extLst>
      <p:ext uri="{BB962C8B-B14F-4D97-AF65-F5344CB8AC3E}">
        <p14:creationId xmlns:p14="http://schemas.microsoft.com/office/powerpoint/2010/main" val="6203043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چکیده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smtClean="0">
                <a:solidFill>
                  <a:schemeClr val="bg1"/>
                </a:solidFill>
                <a:cs typeface="B Nazanin" panose="00000400000000000000" pitchFamily="2" charset="-78"/>
              </a:rPr>
              <a:t>زمینه</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07777"/>
          </a:xfrm>
          <a:prstGeom prst="rect">
            <a:avLst/>
          </a:prstGeom>
          <a:noFill/>
        </p:spPr>
        <p:txBody>
          <a:bodyPr wrap="square" rtlCol="0">
            <a:spAutoFit/>
          </a:bodyPr>
          <a:lstStyle/>
          <a:p>
            <a:pPr algn="ctr" rtl="1"/>
            <a:r>
              <a:rPr lang="en-US" sz="1400" b="1" dirty="0" err="1" smtClean="0">
                <a:solidFill>
                  <a:schemeClr val="bg1"/>
                </a:solidFill>
                <a:cs typeface="B Nazanin" panose="00000400000000000000" pitchFamily="2" charset="-78"/>
              </a:rPr>
              <a:t>XploreProducts</a:t>
            </a:r>
            <a:endParaRPr lang="en-US" sz="1400" b="1"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ارزیابی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صفحات تفسیری</a:t>
            </a:r>
            <a:endParaRPr lang="en-US" sz="2800" b="1" u="sng" dirty="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برای ممکن ساختن موتورهای جستجوی معنایی، صفحات باید تفسیر گردند. در نتیجه، بعضی علائم اضافی را باید به صفحات </a:t>
            </a:r>
            <a:r>
              <a:rPr lang="en-US" sz="2600" dirty="0">
                <a:cs typeface="B Nazanin" panose="00000400000000000000" pitchFamily="2" charset="-78"/>
              </a:rPr>
              <a:t>HTML</a:t>
            </a:r>
            <a:r>
              <a:rPr lang="fa-IR" sz="2600" dirty="0">
                <a:cs typeface="B Nazanin" panose="00000400000000000000" pitchFamily="2" charset="-78"/>
              </a:rPr>
              <a:t> موجود اضافه کرد. برای تفسیر صفحات وب، از دو زبان (</a:t>
            </a:r>
            <a:r>
              <a:rPr lang="en-US" sz="2600" dirty="0" err="1">
                <a:cs typeface="B Nazanin" panose="00000400000000000000" pitchFamily="2" charset="-78"/>
              </a:rPr>
              <a:t>RDFa</a:t>
            </a:r>
            <a:r>
              <a:rPr lang="fa-IR" sz="2600" dirty="0">
                <a:cs typeface="B Nazanin" panose="00000400000000000000" pitchFamily="2" charset="-78"/>
              </a:rPr>
              <a:t> یا </a:t>
            </a:r>
            <a:r>
              <a:rPr lang="en-US" sz="2600" dirty="0" err="1">
                <a:cs typeface="B Nazanin" panose="00000400000000000000" pitchFamily="2" charset="-78"/>
              </a:rPr>
              <a:t>microformat</a:t>
            </a:r>
            <a:r>
              <a:rPr lang="fa-IR" sz="2600" dirty="0">
                <a:cs typeface="B Nazanin" panose="00000400000000000000" pitchFamily="2" charset="-78"/>
              </a:rPr>
              <a:t>) میتوان استفاده کرد که چیزهایی مانند مردم، محصولات، پدیده ها، تعداد بازدید ها و برچسب ها را در صفحات وب نشان می دهند. البته این فرمت ها نسبت به </a:t>
            </a:r>
            <a:r>
              <a:rPr lang="en-US" sz="2600" dirty="0" err="1">
                <a:cs typeface="B Nazanin" panose="00000400000000000000" pitchFamily="2" charset="-78"/>
              </a:rPr>
              <a:t>RDFa</a:t>
            </a:r>
            <a:r>
              <a:rPr lang="fa-IR" sz="2600" dirty="0">
                <a:cs typeface="B Nazanin" panose="00000400000000000000" pitchFamily="2" charset="-78"/>
              </a:rPr>
              <a:t> از دارای انعطاف پذیری کمتری هستند اما، این زبان توسط وبمسترها ساده تر درک می شود که معمولا آگاه زمینه ای در مورد </a:t>
            </a:r>
            <a:r>
              <a:rPr lang="en-US" sz="2600" dirty="0">
                <a:cs typeface="B Nazanin" panose="00000400000000000000" pitchFamily="2" charset="-78"/>
              </a:rPr>
              <a:t>Semantic Web</a:t>
            </a:r>
            <a:r>
              <a:rPr lang="fa-IR" sz="2600" dirty="0">
                <a:cs typeface="B Nazanin" panose="00000400000000000000" pitchFamily="2" charset="-78"/>
              </a:rPr>
              <a:t> دارند.</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92208"/>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43</a:t>
            </a:r>
            <a:endParaRPr lang="en-US" dirty="0"/>
          </a:p>
        </p:txBody>
      </p:sp>
    </p:spTree>
    <p:extLst>
      <p:ext uri="{BB962C8B-B14F-4D97-AF65-F5344CB8AC3E}">
        <p14:creationId xmlns:p14="http://schemas.microsoft.com/office/powerpoint/2010/main" val="137516011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402</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2017-05-23T09:05:11Z</dcterms:modified>
</cp:coreProperties>
</file>