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پیش بینی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شبیه سازی ترافیک جاده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شبیه سازی ترافیک جاده ای در این مطالعه نیازمند تولید مجدد حرکات وسائط نقلیه برروی شبکه جاده ای با ظرفیت محدود بود. به منظور ارزیابی شیوه، خواستیم بر موقعیت خاص ترافیک در تقاطع جاده (چهارراه) تاکید کنیم. بسته به درجه واقعیت گرایی مطلوب، شبیه سازی ترافیک در چهارراه ها می تواند یک مسئله سخت و دشوار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44</a:t>
            </a:r>
            <a:endParaRPr lang="en-US" dirty="0"/>
          </a:p>
        </p:txBody>
      </p:sp>
    </p:spTree>
    <p:extLst>
      <p:ext uri="{BB962C8B-B14F-4D97-AF65-F5344CB8AC3E}">
        <p14:creationId xmlns:p14="http://schemas.microsoft.com/office/powerpoint/2010/main" val="32981531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پیش بینی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en-AU" sz="2800" dirty="0" err="1">
                <a:cs typeface="B Nazanin" panose="00000400000000000000" pitchFamily="2" charset="-78"/>
              </a:rPr>
              <a:t>ArchiSim</a:t>
            </a:r>
            <a:r>
              <a:rPr lang="en-AU" sz="2800" dirty="0">
                <a:cs typeface="B Nazanin" panose="00000400000000000000" pitchFamily="2" charset="-78"/>
              </a:rPr>
              <a:t>، </a:t>
            </a:r>
            <a:r>
              <a:rPr lang="fa-IR" sz="2800" dirty="0">
                <a:cs typeface="B Nazanin" panose="00000400000000000000" pitchFamily="2" charset="-78"/>
              </a:rPr>
              <a:t>ابزار شبیه سازی ترافیک رفتاری توسعه یافته توسط </a:t>
            </a:r>
            <a:r>
              <a:rPr lang="en-AU" sz="2800" dirty="0">
                <a:cs typeface="B Nazanin" panose="00000400000000000000" pitchFamily="2" charset="-78"/>
              </a:rPr>
              <a:t>INRETS, </a:t>
            </a:r>
            <a:r>
              <a:rPr lang="fa-IR" sz="2800" dirty="0" smtClean="0">
                <a:cs typeface="B Nazanin" panose="00000400000000000000" pitchFamily="2" charset="-78"/>
              </a:rPr>
              <a:t> یک </a:t>
            </a:r>
            <a:r>
              <a:rPr lang="fa-IR" sz="2800" dirty="0">
                <a:cs typeface="B Nazanin" panose="00000400000000000000" pitchFamily="2" charset="-78"/>
              </a:rPr>
              <a:t>راه حل برای محدودیت های توصیف شده در قسمت فوق محسوب می شود</a:t>
            </a:r>
            <a:r>
              <a:rPr lang="fa-IR" sz="2800" dirty="0" smtClean="0">
                <a:cs typeface="B Nazanin" panose="00000400000000000000" pitchFamily="2" charset="-78"/>
              </a:rPr>
              <a:t>. </a:t>
            </a:r>
            <a:r>
              <a:rPr lang="en-AU" sz="2800" dirty="0" err="1" smtClean="0">
                <a:cs typeface="B Nazanin" panose="00000400000000000000" pitchFamily="2" charset="-78"/>
              </a:rPr>
              <a:t>ArchiSim</a:t>
            </a:r>
            <a:r>
              <a:rPr lang="fa-IR" sz="2800" dirty="0" smtClean="0">
                <a:cs typeface="B Nazanin" panose="00000400000000000000" pitchFamily="2" charset="-78"/>
              </a:rPr>
              <a:t> ترافیک </a:t>
            </a:r>
            <a:r>
              <a:rPr lang="fa-IR" sz="2800" dirty="0">
                <a:cs typeface="B Nazanin" panose="00000400000000000000" pitchFamily="2" charset="-78"/>
              </a:rPr>
              <a:t>را یک پدیده معلول نشات گرفته از اعمال و تعاملات بازیگران مختلف موقعیت جاده ای در نظر می گیرد. به عبارت دیگر، شرایط ترافیک در سطح ماکروسکوپی نتیجه رفتارهای محلی کاربران جاده ای است که در سطح میکروسکوپی شبیه سازی شده اند.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29</a:t>
            </a:r>
            <a:r>
              <a:rPr lang="en-US" sz="2400" dirty="0" smtClean="0"/>
              <a:t>/</a:t>
            </a:r>
            <a:r>
              <a:rPr lang="fa-IR" sz="2400" dirty="0" smtClean="0"/>
              <a:t>44</a:t>
            </a:r>
            <a:endParaRPr lang="en-US" dirty="0"/>
          </a:p>
        </p:txBody>
      </p:sp>
    </p:spTree>
    <p:extLst>
      <p:ext uri="{BB962C8B-B14F-4D97-AF65-F5344CB8AC3E}">
        <p14:creationId xmlns:p14="http://schemas.microsoft.com/office/powerpoint/2010/main" val="25270150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پیش بینی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شبیه سازی ترافیک در تقاطع های جاده: مسئله هماهنگی چند </a:t>
            </a:r>
            <a:r>
              <a:rPr lang="fa-IR" sz="2800" b="1" u="sng" dirty="0" smtClean="0">
                <a:cs typeface="B Nazanin" panose="00000400000000000000" pitchFamily="2" charset="-78"/>
              </a:rPr>
              <a:t>عاملی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a:t>
            </a:r>
            <a:r>
              <a:rPr lang="en-AU" sz="2800" dirty="0" err="1">
                <a:cs typeface="B Nazanin" panose="00000400000000000000" pitchFamily="2" charset="-78"/>
              </a:rPr>
              <a:t>ArchiSim</a:t>
            </a:r>
            <a:r>
              <a:rPr lang="en-AU" sz="2800" dirty="0">
                <a:cs typeface="B Nazanin" panose="00000400000000000000" pitchFamily="2" charset="-78"/>
              </a:rPr>
              <a:t> ، </a:t>
            </a:r>
            <a:r>
              <a:rPr lang="fa-IR" sz="2800" dirty="0">
                <a:cs typeface="B Nazanin" panose="00000400000000000000" pitchFamily="2" charset="-78"/>
              </a:rPr>
              <a:t>رسیدگی به تقاطع های جاده ، نوعی مسئله هماهنگی چند عاملی در نظر گرفته شده است. در حقیقت، در هنگام عبور از یک تقاطع، رانندگان واقعی بایستی تعارضات خود با رانندگان سایر وسائط نقلیه را حل کنند. در شبیه سازی، وظیفه حل تعارض را می توان به شکل مسئله هماهنگی بیان نمود: کلیه عواملی که به یک تقاطع می رسند مجبورند برای اجتناب از تصادم و تصادف اعمال خود را هماهنگ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44</a:t>
            </a:r>
            <a:endParaRPr lang="en-US" dirty="0"/>
          </a:p>
        </p:txBody>
      </p:sp>
    </p:spTree>
    <p:extLst>
      <p:ext uri="{BB962C8B-B14F-4D97-AF65-F5344CB8AC3E}">
        <p14:creationId xmlns:p14="http://schemas.microsoft.com/office/powerpoint/2010/main" val="19866058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پیش بینی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مکانیسم هماهنگی دارای دینامیک و پویایی زیر می باشد. عاملی که به تقاطع نزدیک می شود، کلیه وسائط نقلیه ای که با آنها در تعارض است را جستجو و اولویت آن را از لحاظ هر یک از آن وسائط مورد سنجش و ارزیابی قرار می دهد. از هر رابطه مقدم به عنوان یک قاعده محلی استفاده شده است که سرعت یا کاهش سرعت عامل را نشان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44</a:t>
            </a:r>
            <a:endParaRPr lang="en-US" dirty="0"/>
          </a:p>
        </p:txBody>
      </p:sp>
    </p:spTree>
    <p:extLst>
      <p:ext uri="{BB962C8B-B14F-4D97-AF65-F5344CB8AC3E}">
        <p14:creationId xmlns:p14="http://schemas.microsoft.com/office/powerpoint/2010/main" val="40331961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356</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2017-05-13T04:25:39Z</dcterms:modified>
</cp:coreProperties>
</file>