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فرمول نویسی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تست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7200" b="1" dirty="0">
                <a:effectLst>
                  <a:outerShdw blurRad="38100" dist="38100" dir="2700000" algn="tl">
                    <a:srgbClr val="000000">
                      <a:alpha val="43137"/>
                    </a:srgbClr>
                  </a:outerShdw>
                </a:effectLst>
                <a:cs typeface="B Nazanin" panose="00000400000000000000" pitchFamily="2" charset="-78"/>
              </a:rPr>
              <a:t>فرمول نویسی و روش </a:t>
            </a:r>
            <a:r>
              <a:rPr lang="fa-IR" sz="7200" b="1" dirty="0" smtClean="0">
                <a:effectLst>
                  <a:outerShdw blurRad="38100" dist="38100" dir="2700000" algn="tl">
                    <a:srgbClr val="000000">
                      <a:alpha val="43137"/>
                    </a:srgbClr>
                  </a:outerShdw>
                </a:effectLst>
                <a:cs typeface="B Nazanin" panose="00000400000000000000" pitchFamily="2" charset="-78"/>
              </a:rPr>
              <a:t>حل</a:t>
            </a:r>
            <a:endParaRPr lang="fa-IR" sz="72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29</a:t>
            </a:r>
            <a:endParaRPr lang="en-US" dirty="0"/>
          </a:p>
        </p:txBody>
      </p:sp>
    </p:spTree>
    <p:extLst>
      <p:ext uri="{BB962C8B-B14F-4D97-AF65-F5344CB8AC3E}">
        <p14:creationId xmlns:p14="http://schemas.microsoft.com/office/powerpoint/2010/main" val="2583393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فرمول نویسی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تست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فرضیه پایه آن است که بخشها بایستی مستطیلی شکل با مساحت تعیین شده بوده و در ساختمان مرزی مستطیلی با مساحت برابر یا بزرگتر از مجموع مساحت های بخشی جای داشته باشند. فرمول بکار رفته طاقنمای </a:t>
            </a:r>
            <a:r>
              <a:rPr lang="fa-IR" sz="2800" dirty="0" smtClean="0">
                <a:cs typeface="B Nazanin" panose="00000400000000000000" pitchFamily="2" charset="-78"/>
              </a:rPr>
              <a:t>خمیده</a:t>
            </a:r>
            <a:r>
              <a:rPr lang="en-US" sz="2800" dirty="0" smtClean="0">
                <a:cs typeface="B Nazanin" panose="00000400000000000000" pitchFamily="2" charset="-78"/>
              </a:rPr>
              <a:t>Tate </a:t>
            </a:r>
            <a:r>
              <a:rPr lang="fa-IR" sz="2800" dirty="0" smtClean="0">
                <a:cs typeface="B Nazanin" panose="00000400000000000000" pitchFamily="2" charset="-78"/>
              </a:rPr>
              <a:t> و</a:t>
            </a:r>
            <a:r>
              <a:rPr lang="en-US" sz="2800" dirty="0" smtClean="0">
                <a:cs typeface="B Nazanin" panose="00000400000000000000" pitchFamily="2" charset="-78"/>
              </a:rPr>
              <a:t>Smith </a:t>
            </a:r>
            <a:r>
              <a:rPr lang="fa-IR" sz="2800" dirty="0" smtClean="0">
                <a:cs typeface="B Nazanin" panose="00000400000000000000" pitchFamily="2" charset="-78"/>
              </a:rPr>
              <a:t> می </a:t>
            </a:r>
            <a:r>
              <a:rPr lang="fa-IR" sz="2800" dirty="0">
                <a:cs typeface="B Nazanin" panose="00000400000000000000" pitchFamily="2" charset="-78"/>
              </a:rPr>
              <a:t>باشد که ورژن محدودتری از فرمول درخت برش خورده می باشد. طاقنمای خمیده برای تعیین مجموعه طاقنماهایی با مساحت متفاوت، در یک جهت برش ایجاد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29</a:t>
            </a:r>
            <a:endParaRPr lang="en-US" dirty="0"/>
          </a:p>
        </p:txBody>
      </p:sp>
    </p:spTree>
    <p:extLst>
      <p:ext uri="{BB962C8B-B14F-4D97-AF65-F5344CB8AC3E}">
        <p14:creationId xmlns:p14="http://schemas.microsoft.com/office/powerpoint/2010/main" val="1724762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فرمول نویسی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تست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سپس این طاقنماها به بخشهایی تقسیم می شوند. رمزگذاری طاقنمای خمیده با استفاده از محدودیت ماکزیمم نسبت دید یا مینیموم طول جانبی بخش برای مساحت قید شده بخش، اشکال و مساحت های بخشی حاصل می کند. شیوه طاقنمای خمیده فقط قادر به بخشهای مستطیلی شکل می باشد؛ بنابراین، هر بخش نامنظمی باید به صورت مولفه ها و اجزای مستطیلی شکل بنا شود.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29</a:t>
            </a:r>
            <a:endParaRPr lang="en-US" dirty="0"/>
          </a:p>
        </p:txBody>
      </p:sp>
    </p:spTree>
    <p:extLst>
      <p:ext uri="{BB962C8B-B14F-4D97-AF65-F5344CB8AC3E}">
        <p14:creationId xmlns:p14="http://schemas.microsoft.com/office/powerpoint/2010/main" val="4186746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فرمول نویسی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نتایج تست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شیوه </a:t>
            </a:r>
            <a:r>
              <a:rPr lang="fa-IR" sz="2800" b="1" u="sng" dirty="0">
                <a:cs typeface="B Nazanin" panose="00000400000000000000" pitchFamily="2" charset="-78"/>
              </a:rPr>
              <a:t>تکاملی </a:t>
            </a:r>
            <a:endParaRPr lang="fa-IR" sz="2800" b="1" u="sng"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r>
              <a:rPr lang="fa-IR" sz="2800" dirty="0" smtClean="0">
                <a:cs typeface="B Nazanin" panose="00000400000000000000" pitchFamily="2" charset="-78"/>
              </a:rPr>
              <a:t>به </a:t>
            </a:r>
            <a:r>
              <a:rPr lang="fa-IR" sz="2800" dirty="0">
                <a:cs typeface="B Nazanin" panose="00000400000000000000" pitchFamily="2" charset="-78"/>
              </a:rPr>
              <a:t>منظور یافتن طرح بلوک نزدیک به بهینه، از الگوریتم </a:t>
            </a:r>
            <a:r>
              <a:rPr lang="fa-IR" sz="2800" dirty="0" smtClean="0">
                <a:cs typeface="B Nazanin" panose="00000400000000000000" pitchFamily="2" charset="-78"/>
              </a:rPr>
              <a:t>ژنتیکی</a:t>
            </a:r>
            <a:r>
              <a:rPr lang="en-US" sz="2800" dirty="0" smtClean="0">
                <a:cs typeface="B Nazanin" panose="00000400000000000000" pitchFamily="2" charset="-78"/>
              </a:rPr>
              <a:t>(GA</a:t>
            </a:r>
            <a:r>
              <a:rPr lang="en-US" sz="2800" dirty="0">
                <a:cs typeface="B Nazanin" panose="00000400000000000000" pitchFamily="2" charset="-78"/>
              </a:rPr>
              <a:t>) </a:t>
            </a:r>
            <a:r>
              <a:rPr lang="fa-IR" sz="2800" dirty="0" smtClean="0">
                <a:cs typeface="B Nazanin" panose="00000400000000000000" pitchFamily="2" charset="-78"/>
              </a:rPr>
              <a:t> با </a:t>
            </a:r>
            <a:r>
              <a:rPr lang="fa-IR" sz="2800" dirty="0">
                <a:cs typeface="B Nazanin" panose="00000400000000000000" pitchFamily="2" charset="-78"/>
              </a:rPr>
              <a:t>فرمول طاقنمای خمیده استفاده شده است. الگوریتم ژنتیکی با رمزگذاری به طور متفاوت طراحی کار می کند که بین هر رمزگذاری و هر طراحی ، به استثنای طراحی تصاویر آئینه ای تناظر یک به یک وجود دارد. رمزگذاری به تبدیل و جایگشت بخشها گفته می شود که رتبه آنها در طراحی را تعیین می کند، رشته بهم پیوسته نشان می دهد که در چه قسمتی تفکیک فضا در جایگشت رخ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29</a:t>
            </a:r>
            <a:endParaRPr lang="en-US" dirty="0"/>
          </a:p>
        </p:txBody>
      </p:sp>
    </p:spTree>
    <p:extLst>
      <p:ext uri="{BB962C8B-B14F-4D97-AF65-F5344CB8AC3E}">
        <p14:creationId xmlns:p14="http://schemas.microsoft.com/office/powerpoint/2010/main" val="30751984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2017-05-13T05:26:22Z</dcterms:modified>
</cp:coreProperties>
</file>