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100" dirty="0">
                <a:solidFill>
                  <a:schemeClr val="bg1"/>
                </a:solidFill>
                <a:cs typeface="B Nazanin" panose="00000400000000000000" pitchFamily="2" charset="-78"/>
              </a:rPr>
              <a:t>جمع آوری داده </a:t>
            </a:r>
            <a:endParaRPr lang="en-US" sz="21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نقش شبکه های اجتماعی در ایجاد و تقسیم دانش </a:t>
            </a:r>
            <a:endParaRPr lang="en-US"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از نظر محققین،عامل کلیدی شناخت پروسه دانش زایی، شبکه های اجتماعی  می باشد. هیلدرث و کیمبل (2004) پیشنهاد می کنند که شبکه های اجتماعی و ارزش زایی وابسته به هم بوده و بین این دو رابطه مثبتی برقرار می باشد. این قبیل شبکه ها نه تنها روابط میان اعضاء، بلکه موجودیت و مبادله منابع دانش در شبکه را نشان می دهند.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40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4519883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100" dirty="0">
                <a:solidFill>
                  <a:schemeClr val="bg1"/>
                </a:solidFill>
                <a:cs typeface="B Nazanin" panose="00000400000000000000" pitchFamily="2" charset="-78"/>
              </a:rPr>
              <a:t>جمع آوری داده </a:t>
            </a:r>
            <a:endParaRPr lang="en-US" sz="21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نوناکا و تاکوچی (1995) این گونه استدلال کردند که برای تقسیم موثر دانش که تدوین آن کار سخت و دشواری است، به سطح خاصی از حضور مشترک، وابستگی اجتماعی و جامعه پذیری نیاز می باشد.به همین خاطر، روابط ، تعاملات و محاوره قوی میان اعضا یکی از عوامل الزامی برای حمایت و حفظ حوزه دانش تلقی می گردد. دانش زایی یک نوع پروسه اجتماعی تلقی می شود که تعاملات میان افراد و سازمان هایی با پیشینه ، منابع، زمینه و بینش های متفاوت را در برمی گیرد.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40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41007418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100" dirty="0">
                <a:solidFill>
                  <a:schemeClr val="bg1"/>
                </a:solidFill>
                <a:cs typeface="B Nazanin" panose="00000400000000000000" pitchFamily="2" charset="-78"/>
              </a:rPr>
              <a:t>جمع آوری داده </a:t>
            </a:r>
            <a:endParaRPr lang="en-US" sz="21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تحلیل شبکه </a:t>
            </a:r>
            <a:r>
              <a:rPr lang="fa-IR" sz="2800" b="1" u="sng" dirty="0" smtClean="0">
                <a:cs typeface="B Nazanin" panose="00000400000000000000" pitchFamily="2" charset="-78"/>
              </a:rPr>
              <a:t>اجتماعی</a:t>
            </a:r>
            <a:endParaRPr lang="en-US"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en-AU" sz="2800" dirty="0">
                <a:cs typeface="B Nazanin" panose="00000400000000000000" pitchFamily="2" charset="-78"/>
              </a:rPr>
              <a:t>SNA </a:t>
            </a:r>
            <a:r>
              <a:rPr lang="fa-IR" sz="2800" dirty="0" smtClean="0">
                <a:cs typeface="B Nazanin" panose="00000400000000000000" pitchFamily="2" charset="-78"/>
              </a:rPr>
              <a:t> یک </a:t>
            </a:r>
            <a:r>
              <a:rPr lang="fa-IR" sz="2800" dirty="0">
                <a:cs typeface="B Nazanin" panose="00000400000000000000" pitchFamily="2" charset="-78"/>
              </a:rPr>
              <a:t>روش تشخیصی قدرتمند می باشد که در زمینه تحلیل نوع و الگوی روابط میان اعضای حوزه خاص کاربرد دارد. این روش در واقع به مجموعه ای از روشهای تحلیل گراف اتلاق می شود که هدف از طراحی آن تحلیل شبکه ها در رشته های علوم اجتماعی، مطالعات ارتباطی، اقتصاد، علوم سیاسی، شبکه های کامپیوتری و ... می باشد.</a:t>
            </a:r>
            <a:r>
              <a:rPr lang="en-AU" sz="2800" dirty="0">
                <a:cs typeface="B Nazanin" panose="00000400000000000000" pitchFamily="2" charset="-78"/>
              </a:rPr>
              <a:t>SNA </a:t>
            </a:r>
            <a:r>
              <a:rPr lang="fa-IR" sz="2800" dirty="0" smtClean="0">
                <a:cs typeface="B Nazanin" panose="00000400000000000000" pitchFamily="2" charset="-78"/>
              </a:rPr>
              <a:t> ویژگیهای </a:t>
            </a:r>
            <a:r>
              <a:rPr lang="fa-IR" sz="2800" dirty="0">
                <a:cs typeface="B Nazanin" panose="00000400000000000000" pitchFamily="2" charset="-78"/>
              </a:rPr>
              <a:t>خاص بازیگران و شبکه را به صورت ریاضی تعریف می کند: همبستگی، تعادل یا هم ارزی ، قدرت بازیگران، محدوده تاثیر، و دلالی.</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40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00592251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100" dirty="0">
                <a:solidFill>
                  <a:schemeClr val="bg1"/>
                </a:solidFill>
                <a:cs typeface="B Nazanin" panose="00000400000000000000" pitchFamily="2" charset="-78"/>
              </a:rPr>
              <a:t>جمع آوری داده </a:t>
            </a:r>
            <a:endParaRPr lang="en-US" sz="21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شبکه های اجتماعی و همکاری تحقیقاتی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همکاری بین محققین یکی از پدیده های مورد علاقه و مهم از دیدگاه آموزش و سیاست تحقیقاتی تلقی می گردد. در نتیجه کار تیمی و هماهنگی بین محققین مختلف، پیشرفت تحقیقات علمی عمدتاً به واسطه افزایش تعداد مقالات تالیف مشترک در مجلات اصلی با بخشهای متنوع صورت گرفته است. اما ، اعضای هیئت علمی هیچگاه در رابطه با معنای همکاریهای تحقیقاتی یا عوامل ساختاری و وابسته محرک این نوع همکاریها به رضایت عمومی نرسیده اند.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40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7626813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416</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2017-05-14T08:09:08Z</dcterms:modified>
</cp:coreProperties>
</file>