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جریانات </a:t>
            </a:r>
            <a:r>
              <a:rPr lang="en-AU" sz="2200" dirty="0" smtClean="0">
                <a:solidFill>
                  <a:schemeClr val="bg1"/>
                </a:solidFill>
                <a:cs typeface="B Nazanin" panose="00000400000000000000" pitchFamily="2" charset="-78"/>
              </a:rPr>
              <a:t>UDP</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تایم اوت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طرح تایم اوت ثابت</a:t>
            </a:r>
          </a:p>
          <a:p>
            <a:pPr marL="457200" indent="-457200" algn="just" rtl="1">
              <a:lnSpc>
                <a:spcPct val="150000"/>
              </a:lnSpc>
              <a:buFont typeface="Wingdings" panose="05000000000000000000" pitchFamily="2" charset="2"/>
              <a:buChar char="§"/>
            </a:pPr>
            <a:r>
              <a:rPr lang="en-AU" sz="2800" dirty="0" err="1">
                <a:cs typeface="B Nazanin" panose="00000400000000000000" pitchFamily="2" charset="-78"/>
              </a:rPr>
              <a:t>Claffy</a:t>
            </a:r>
            <a:r>
              <a:rPr lang="en-AU" sz="2800" dirty="0">
                <a:cs typeface="B Nazanin" panose="00000400000000000000" pitchFamily="2" charset="-78"/>
              </a:rPr>
              <a:t> </a:t>
            </a:r>
            <a:r>
              <a:rPr lang="fa-IR" sz="2800" dirty="0" smtClean="0">
                <a:cs typeface="B Nazanin" panose="00000400000000000000" pitchFamily="2" charset="-78"/>
              </a:rPr>
              <a:t> برای </a:t>
            </a:r>
            <a:r>
              <a:rPr lang="fa-IR" sz="2800" dirty="0">
                <a:cs typeface="B Nazanin" panose="00000400000000000000" pitchFamily="2" charset="-78"/>
              </a:rPr>
              <a:t>نشانه گذاری پایان برای کلیه جریانات، طرح تایم اوت ثابت را مطرح و عملکرد تراکم و به هم فشردگی جریان با ارزش تایم اوت 2 تا 2048 ثانیه را ارزیابی می کند. </a:t>
            </a:r>
            <a:r>
              <a:rPr lang="fa-IR" sz="2800" dirty="0" smtClean="0">
                <a:cs typeface="B Nazanin" panose="00000400000000000000" pitchFamily="2" charset="-78"/>
              </a:rPr>
              <a:t>کار</a:t>
            </a:r>
            <a:r>
              <a:rPr lang="en-AU" sz="2800" dirty="0" err="1" smtClean="0">
                <a:cs typeface="B Nazanin" panose="00000400000000000000" pitchFamily="2" charset="-78"/>
              </a:rPr>
              <a:t>Iannaccone</a:t>
            </a:r>
            <a:r>
              <a:rPr lang="en-AU" sz="2800" dirty="0" smtClean="0">
                <a:cs typeface="B Nazanin" panose="00000400000000000000" pitchFamily="2" charset="-78"/>
              </a:rPr>
              <a:t> </a:t>
            </a:r>
            <a:r>
              <a:rPr lang="fa-IR" sz="2800" dirty="0" smtClean="0">
                <a:cs typeface="B Nazanin" panose="00000400000000000000" pitchFamily="2" charset="-78"/>
              </a:rPr>
              <a:t> نیز </a:t>
            </a:r>
            <a:r>
              <a:rPr lang="fa-IR" sz="2800" dirty="0">
                <a:cs typeface="B Nazanin" panose="00000400000000000000" pitchFamily="2" charset="-78"/>
              </a:rPr>
              <a:t>نشان می دهد که ارزش تایم اوت در رنج 120- 60 ثانیه برآورد مطلوبی برای اعداد جریان حاصل خواهد نمود.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40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کارهای مرتبط</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410849711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جریانات </a:t>
            </a:r>
            <a:r>
              <a:rPr lang="en-AU" sz="2200" dirty="0" smtClean="0">
                <a:solidFill>
                  <a:schemeClr val="bg1"/>
                </a:solidFill>
                <a:cs typeface="B Nazanin" panose="00000400000000000000" pitchFamily="2" charset="-78"/>
              </a:rPr>
              <a:t>UDP</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تایم اوت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معایب این طرح تایم اوت ثابت نیز جدی می باشد. در صورت انتخاب ارزش یا مقدار بزرگتر تایم اوت، فضای ذخیره سازی ایجاد می شود که توسط جریانات انتهایی اشغال می شود جریاناتی که در حافظه سیستم بزرگتری باقی مانده و منجر به مشاهده وابسته یا زمان بندی اضافه بار سیستم می گردند. برعکس، ارزش یا مقدار کوتاه تر تایم اوت، باعث می گردد جریانات طولانی به جریانات کوتاه متعددی تقسیم شوند که این امر به پایان دهی (توقف) و خلق مجدد پیوسته جریانات و کاربری و سودمندی ناکارآمد منابع منجر می گردد.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40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کارهای مرتبط</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80336178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جریانات </a:t>
            </a:r>
            <a:r>
              <a:rPr lang="en-AU" sz="2200" dirty="0" smtClean="0">
                <a:solidFill>
                  <a:schemeClr val="bg1"/>
                </a:solidFill>
                <a:cs typeface="B Nazanin" panose="00000400000000000000" pitchFamily="2" charset="-78"/>
              </a:rPr>
              <a:t>UDP</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تایم اوت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i="1" u="sng" dirty="0">
                <a:cs typeface="B Nazanin" panose="00000400000000000000" pitchFamily="2" charset="-78"/>
              </a:rPr>
              <a:t>استراتژی تایم اوت تطبیقی </a:t>
            </a:r>
            <a:endParaRPr lang="en-AU" sz="2800" b="1" u="sng" dirty="0">
              <a:cs typeface="B Nazanin" panose="00000400000000000000" pitchFamily="2" charset="-78"/>
            </a:endParaRPr>
          </a:p>
          <a:p>
            <a:pPr marL="285750" indent="-285750" algn="just" rtl="1">
              <a:lnSpc>
                <a:spcPct val="150000"/>
              </a:lnSpc>
              <a:buFont typeface="Wingdings" panose="05000000000000000000" pitchFamily="2" charset="2"/>
              <a:buChar char="§"/>
            </a:pPr>
            <a:r>
              <a:rPr lang="en-US" sz="2800" dirty="0">
                <a:cs typeface="B Nazanin" panose="00000400000000000000" pitchFamily="2" charset="-78"/>
              </a:rPr>
              <a:t>Rye </a:t>
            </a:r>
            <a:r>
              <a:rPr lang="fa-IR" sz="2800" dirty="0" smtClean="0">
                <a:cs typeface="B Nazanin" panose="00000400000000000000" pitchFamily="2" charset="-78"/>
              </a:rPr>
              <a:t> </a:t>
            </a:r>
            <a:r>
              <a:rPr lang="ar-SA" sz="2800" dirty="0" smtClean="0">
                <a:cs typeface="B Nazanin" panose="00000400000000000000" pitchFamily="2" charset="-78"/>
              </a:rPr>
              <a:t>یک </a:t>
            </a:r>
            <a:r>
              <a:rPr lang="ar-SA" sz="2800" dirty="0">
                <a:cs typeface="B Nazanin" panose="00000400000000000000" pitchFamily="2" charset="-78"/>
              </a:rPr>
              <a:t>الگوریتم تایم اوت تطبیقی- به نام الگوریتم تایم اوت تطبیقی دودویی بر مبنای اندازه گیری </a:t>
            </a:r>
            <a:r>
              <a:rPr lang="en-US" sz="2800" dirty="0">
                <a:cs typeface="B Nazanin" panose="00000400000000000000" pitchFamily="2" charset="-78"/>
              </a:rPr>
              <a:t>(MBET)</a:t>
            </a:r>
            <a:r>
              <a:rPr lang="fa-IR" sz="2800" dirty="0">
                <a:cs typeface="B Nazanin" panose="00000400000000000000" pitchFamily="2" charset="-78"/>
              </a:rPr>
              <a:t> برای تصمیم راجع به پایان جریان توسعه دادند. الگوریتم </a:t>
            </a:r>
            <a:r>
              <a:rPr lang="en-US" sz="2800" dirty="0">
                <a:cs typeface="B Nazanin" panose="00000400000000000000" pitchFamily="2" charset="-78"/>
              </a:rPr>
              <a:t>MBET</a:t>
            </a:r>
            <a:r>
              <a:rPr lang="fa-IR" sz="2800" dirty="0">
                <a:cs typeface="B Nazanin" panose="00000400000000000000" pitchFamily="2" charset="-78"/>
              </a:rPr>
              <a:t>  براساس تحلیل همبستگی آماری بین برون دهی جریان و ضریب </a:t>
            </a:r>
            <a:r>
              <a:rPr lang="fa-IR" sz="2800" dirty="0" smtClean="0">
                <a:cs typeface="B Nazanin" panose="00000400000000000000" pitchFamily="2" charset="-78"/>
              </a:rPr>
              <a:t>تغییر </a:t>
            </a:r>
            <a:r>
              <a:rPr lang="en-US" sz="2800" dirty="0" smtClean="0">
                <a:cs typeface="B Nazanin" panose="00000400000000000000" pitchFamily="2" charset="-78"/>
              </a:rPr>
              <a:t>(</a:t>
            </a:r>
            <a:r>
              <a:rPr lang="en-US" sz="2800" dirty="0">
                <a:cs typeface="B Nazanin" panose="00000400000000000000" pitchFamily="2" charset="-78"/>
              </a:rPr>
              <a:t>COV)</a:t>
            </a:r>
            <a:r>
              <a:rPr lang="fa-IR" sz="2800" dirty="0">
                <a:cs typeface="B Nazanin" panose="00000400000000000000" pitchFamily="2" charset="-78"/>
              </a:rPr>
              <a:t> زمان های بین ورود بسته اطلاعاتی عمل می کند. این الگوریتم ارزش تایم اوت مستقلی برای هر جریان حفظ کرده و برطبق سیگنالهای مشاهداتی نظیر بین ورود بسته های اطلاعاتی و برون دهی جریان، ارزش تایم اوتش را تغییر و تطبیق می دهد.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40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کارهای مرتبط</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0864547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جریانات </a:t>
            </a:r>
            <a:r>
              <a:rPr lang="en-AU" sz="2200" dirty="0" smtClean="0">
                <a:solidFill>
                  <a:schemeClr val="bg1"/>
                </a:solidFill>
                <a:cs typeface="B Nazanin" panose="00000400000000000000" pitchFamily="2" charset="-78"/>
              </a:rPr>
              <a:t>UDP</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تایم اوت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ارزش تایم اوت اولیه جریان، ماکزیمم یا حداکثر تعیین شده و این مقدار زمانی کاهش می یابد که برون دهی جریان در طول دوره مشاهده جریان از حد آستانه تجاوز کند. اما مشکلات ذاتی نیز در این استراتژی وجود دارد. اولاً،به محض کاهش ارزش تایم اوت، هیچ گاه مجدداً افزایش نمی یابد. ثانیاً، انتخاب پارامترها بر صحت اندازه گیری اثر می گذارد. تعیین و تنظیم پارامترهای نامناسب به نتایج اندازه گیری نامطلوبی منجر می گردد و با نتیجه حقیقی اختلاف زیادی دارد.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40</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کارهای مرتبط</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7484389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407</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2017-05-25T08:26:40Z</dcterms:modified>
</cp:coreProperties>
</file>