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مسئله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تکنولوژی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حل کننده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پنجم</a:t>
            </a:r>
          </a:p>
          <a:p>
            <a:pPr algn="ctr" rtl="1"/>
            <a:r>
              <a:rPr lang="fa-IR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حل کننده</a:t>
            </a:r>
            <a:endParaRPr lang="fa-IR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26</a:t>
            </a:r>
            <a:r>
              <a:rPr lang="en-US" sz="2400" dirty="0" smtClean="0"/>
              <a:t>/</a:t>
            </a:r>
            <a:r>
              <a:rPr lang="fa-IR" sz="2400" dirty="0" smtClean="0"/>
              <a:t>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434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مسئله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تکنولوژی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حل کننده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 سیستم کف کارگاهی ویسپوت از دو بخش کاملآ مستقل تشکیل شده است . محیط مدلسازی گرافیکی کف کارگاهی و ماشین زمان بندی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28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شكل 6. رابط گرافيكي كاربر در سيستم ويسپوت از دو قسمت كاملا جدا تشكيل شده است موتور زمان بندي و محيط مدلسازي گرافيكي</a:t>
            </a:r>
            <a:endParaRPr lang="fa-IR" sz="20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27</a:t>
            </a:r>
            <a:r>
              <a:rPr lang="en-US" sz="2400" dirty="0" smtClean="0"/>
              <a:t>/</a:t>
            </a:r>
            <a:r>
              <a:rPr lang="fa-IR" sz="2400" dirty="0" smtClean="0"/>
              <a:t>37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1269973" y="1957432"/>
            <a:ext cx="6654747" cy="2174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845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مسئله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تکنولوژی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حل کننده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در محيط  گرافيكي كاربر خصوصيات مسئله از قبيل منابع در دسترس، ايستگاه‌هاي كاري، و خصوصيات حمل و نقل و روابط بين تأمین کنندگان و مصرف کنندگان و میزان تقاضا از هر كالا مشخص می شود. داده ها می تواند به صورت دستی وارد شوند یا اینکه به صورت خودکار از سیستم </a:t>
            </a:r>
            <a:r>
              <a:rPr lang="en-US" sz="2800" dirty="0">
                <a:cs typeface="B Nazanin" panose="00000400000000000000" pitchFamily="2" charset="-78"/>
              </a:rPr>
              <a:t>ERP  </a:t>
            </a:r>
            <a:r>
              <a:rPr lang="fa-IR" sz="2800" dirty="0" smtClean="0">
                <a:cs typeface="B Nazanin" panose="00000400000000000000" pitchFamily="2" charset="-78"/>
              </a:rPr>
              <a:t> شركت </a:t>
            </a:r>
            <a:r>
              <a:rPr lang="fa-IR" sz="2800" dirty="0">
                <a:cs typeface="B Nazanin" panose="00000400000000000000" pitchFamily="2" charset="-78"/>
              </a:rPr>
              <a:t>استخراج شوند. ماژول کف کارگاهی توضیحاتی در قالب یک فایل متنی ایجاد و به حل کننده یا </a:t>
            </a:r>
            <a:r>
              <a:rPr lang="en-US" sz="2800" dirty="0">
                <a:cs typeface="B Nazanin" panose="00000400000000000000" pitchFamily="2" charset="-78"/>
              </a:rPr>
              <a:t>solver </a:t>
            </a:r>
            <a:r>
              <a:rPr lang="fa-IR" sz="2800" dirty="0" smtClean="0">
                <a:cs typeface="B Nazanin" panose="00000400000000000000" pitchFamily="2" charset="-78"/>
              </a:rPr>
              <a:t> می </a:t>
            </a:r>
            <a:r>
              <a:rPr lang="fa-IR" sz="2800" dirty="0">
                <a:cs typeface="B Nazanin" panose="00000400000000000000" pitchFamily="2" charset="-78"/>
              </a:rPr>
              <a:t>فرستد.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28</a:t>
            </a:r>
            <a:r>
              <a:rPr lang="en-US" sz="2400" dirty="0" smtClean="0"/>
              <a:t>/</a:t>
            </a:r>
            <a:r>
              <a:rPr lang="fa-IR" sz="2400" dirty="0" smtClean="0"/>
              <a:t>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980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مسئله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تکنولوژی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حل کننده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مدل </a:t>
            </a:r>
            <a:r>
              <a:rPr lang="fa-IR" sz="2800" dirty="0" smtClean="0">
                <a:cs typeface="B Nazanin" panose="00000400000000000000" pitchFamily="2" charset="-78"/>
              </a:rPr>
              <a:t>کارخانه </a:t>
            </a:r>
            <a:r>
              <a:rPr lang="en-US" sz="2800" dirty="0">
                <a:cs typeface="B Nazanin" panose="00000400000000000000" pitchFamily="2" charset="-78"/>
              </a:rPr>
              <a:t>factory </a:t>
            </a:r>
            <a:r>
              <a:rPr lang="en-US" sz="2800" dirty="0" smtClean="0">
                <a:cs typeface="B Nazanin" panose="00000400000000000000" pitchFamily="2" charset="-78"/>
              </a:rPr>
              <a:t>model</a:t>
            </a:r>
            <a:r>
              <a:rPr lang="fa-IR" sz="2800" dirty="0" smtClean="0">
                <a:cs typeface="B Nazanin" panose="00000400000000000000" pitchFamily="2" charset="-78"/>
              </a:rPr>
              <a:t> شامل </a:t>
            </a:r>
            <a:r>
              <a:rPr lang="fa-IR" sz="2800" dirty="0">
                <a:cs typeface="B Nazanin" panose="00000400000000000000" pitchFamily="2" charset="-78"/>
              </a:rPr>
              <a:t>توضیحات کامل راجع به مسئله از قبیل منابع ، روابط ، تقاضای موجود در یک فرم قابل فهم برای کاربر می باشد. به این معنی که فرم می تواند به وسیله یک واژه پردازه دلخواه مورد جستجو ، تغییر و آماده سازی قرار گیرد . اين فايل تنها ورودي موتور زمان بندي سيستم مي‌باشد.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29</a:t>
            </a:r>
            <a:r>
              <a:rPr lang="en-US" sz="2400" dirty="0" smtClean="0"/>
              <a:t>/</a:t>
            </a:r>
            <a:r>
              <a:rPr lang="fa-IR" sz="2400" dirty="0" smtClean="0"/>
              <a:t>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817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235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2017-04-05T07:12:01Z</dcterms:modified>
</cp:coreProperties>
</file>