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T&amp;D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کنترل پخش بار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تعمیر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IGMS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مفهوم پایه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هزینه های </a:t>
            </a:r>
            <a:r>
              <a:rPr lang="fa-IR" sz="2800" dirty="0" smtClean="0">
                <a:cs typeface="B Nazanin" panose="00000400000000000000" pitchFamily="2" charset="-78"/>
              </a:rPr>
              <a:t>کل</a:t>
            </a:r>
            <a:r>
              <a:rPr lang="en-US" sz="2800" dirty="0" smtClean="0">
                <a:cs typeface="B Nazanin" panose="00000400000000000000" pitchFamily="2" charset="-78"/>
              </a:rPr>
              <a:t> T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D </a:t>
            </a:r>
            <a:r>
              <a:rPr lang="fa-IR" sz="2800" dirty="0" smtClean="0">
                <a:cs typeface="B Nazanin" panose="00000400000000000000" pitchFamily="2" charset="-78"/>
              </a:rPr>
              <a:t> زمانی </a:t>
            </a:r>
            <a:r>
              <a:rPr lang="fa-IR" sz="2800" dirty="0">
                <a:cs typeface="B Nazanin" panose="00000400000000000000" pitchFamily="2" charset="-78"/>
              </a:rPr>
              <a:t>به حد مینیموم می رسد که بین هزینه و کیفیت برق رسانی تعادل حاصل گردد و سپس مسیر </a:t>
            </a:r>
            <a:r>
              <a:rPr lang="en-US" sz="2800" dirty="0" smtClean="0">
                <a:cs typeface="B Nazanin" panose="00000400000000000000" pitchFamily="2" charset="-78"/>
              </a:rPr>
              <a:t>T</a:t>
            </a:r>
            <a:r>
              <a:rPr lang="fa-IR" sz="2800" dirty="0" smtClean="0">
                <a:cs typeface="B Nazanin" panose="00000400000000000000" pitchFamily="2" charset="-78"/>
              </a:rPr>
              <a:t> و</a:t>
            </a:r>
            <a:r>
              <a:rPr lang="en-US" sz="2800" dirty="0" smtClean="0">
                <a:cs typeface="B Nazanin" panose="00000400000000000000" pitchFamily="2" charset="-78"/>
              </a:rPr>
              <a:t> D </a:t>
            </a:r>
            <a:r>
              <a:rPr lang="fa-IR" sz="2800" dirty="0">
                <a:cs typeface="B Nazanin" panose="00000400000000000000" pitchFamily="2" charset="-78"/>
              </a:rPr>
              <a:t>انتخاب می شود. بنابراین هزینه و قابلیت اعتماد بایستی برای کل </a:t>
            </a:r>
            <a:r>
              <a:rPr lang="fa-IR" sz="2800" dirty="0" smtClean="0">
                <a:cs typeface="B Nazanin" panose="00000400000000000000" pitchFamily="2" charset="-78"/>
              </a:rPr>
              <a:t>سیستم</a:t>
            </a:r>
            <a:r>
              <a:rPr lang="en-US" sz="2800" dirty="0" smtClean="0">
                <a:cs typeface="B Nazanin" panose="00000400000000000000" pitchFamily="2" charset="-78"/>
              </a:rPr>
              <a:t> T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 D </a:t>
            </a:r>
            <a:r>
              <a:rPr lang="fa-IR" sz="2800" dirty="0">
                <a:cs typeface="B Nazanin" panose="00000400000000000000" pitchFamily="2" charset="-78"/>
              </a:rPr>
              <a:t>و برای تجهیزات و ادوات فردی مورد ارزیابی قرار گیرند.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7/39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IGMS </a:t>
            </a:r>
          </a:p>
        </p:txBody>
      </p:sp>
    </p:spTree>
    <p:extLst>
      <p:ext uri="{BB962C8B-B14F-4D97-AF65-F5344CB8AC3E}">
        <p14:creationId xmlns:p14="http://schemas.microsoft.com/office/powerpoint/2010/main" val="1690559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T&amp;D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کنترل پخش بار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تعمیر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IGMS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1. مفهوم سیستم هوشمند مدیریت </a:t>
            </a:r>
            <a:r>
              <a:rPr lang="fa-IR" sz="2800" dirty="0" smtClean="0">
                <a:cs typeface="B Nazanin" panose="00000400000000000000" pitchFamily="2" charset="-78"/>
              </a:rPr>
              <a:t>شبکه </a:t>
            </a:r>
            <a:r>
              <a:rPr lang="en-US" sz="2800" dirty="0" smtClean="0">
                <a:cs typeface="B Nazanin" panose="00000400000000000000" pitchFamily="2" charset="-78"/>
              </a:rPr>
              <a:t>(IGMS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8/39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IGMS </a:t>
            </a:r>
          </a:p>
        </p:txBody>
      </p:sp>
      <p:pic>
        <p:nvPicPr>
          <p:cNvPr id="26" name="Picture 25"/>
          <p:cNvPicPr/>
          <p:nvPr/>
        </p:nvPicPr>
        <p:blipFill>
          <a:blip r:embed="rId2"/>
          <a:stretch>
            <a:fillRect/>
          </a:stretch>
        </p:blipFill>
        <p:spPr>
          <a:xfrm>
            <a:off x="1560139" y="380866"/>
            <a:ext cx="6023722" cy="409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816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T&amp;D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کنترل پخش بار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تعمیر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IGMS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به علاوه، روش تعمیر و نگهداری و زمان بندی تجهیزات مورد ارزیابی قرار گرفته و استراتژی بهینه برای تعمیر و نگهداری پیشنهاد می گردد. </a:t>
            </a:r>
            <a:r>
              <a:rPr lang="fa-IR" sz="2800" dirty="0" smtClean="0">
                <a:cs typeface="B Nazanin" panose="00000400000000000000" pitchFamily="2" charset="-78"/>
              </a:rPr>
              <a:t>یک </a:t>
            </a:r>
            <a:r>
              <a:rPr lang="en-US" sz="2800" dirty="0" smtClean="0">
                <a:cs typeface="B Nazanin" panose="00000400000000000000" pitchFamily="2" charset="-78"/>
              </a:rPr>
              <a:t> 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IGMS </a:t>
            </a:r>
            <a:r>
              <a:rPr lang="fa-IR" sz="2800" dirty="0" smtClean="0">
                <a:cs typeface="B Nazanin" panose="00000400000000000000" pitchFamily="2" charset="-78"/>
              </a:rPr>
              <a:t> ادغام </a:t>
            </a:r>
            <a:r>
              <a:rPr lang="fa-IR" sz="2800" dirty="0">
                <a:cs typeface="B Nazanin" panose="00000400000000000000" pitchFamily="2" charset="-78"/>
              </a:rPr>
              <a:t>سیستم مدیریت دارایی و شبکه هوشمند به صورت نشان داده شده در شکل 2 را نشان می دهد. محور افقی رنج و محدوده زمانی و محور عمودی، پیچیدگی تعمیر تجهیزات را نشان می دهد.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9/39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IGMS </a:t>
            </a:r>
          </a:p>
        </p:txBody>
      </p:sp>
    </p:spTree>
    <p:extLst>
      <p:ext uri="{BB962C8B-B14F-4D97-AF65-F5344CB8AC3E}">
        <p14:creationId xmlns:p14="http://schemas.microsoft.com/office/powerpoint/2010/main" val="2942253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T&amp;D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کنترل پخش بار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تعمیر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IGMS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2. </a:t>
            </a:r>
            <a:r>
              <a:rPr lang="fa-IR" sz="2800" dirty="0" smtClean="0">
                <a:cs typeface="B Nazanin" panose="00000400000000000000" pitchFamily="2" charset="-78"/>
              </a:rPr>
              <a:t>شرح</a:t>
            </a:r>
            <a:r>
              <a:rPr lang="en-US" sz="2800" dirty="0" smtClean="0">
                <a:cs typeface="B Nazanin" panose="00000400000000000000" pitchFamily="2" charset="-78"/>
              </a:rPr>
              <a:t>IGMS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10/39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IGMS </a:t>
            </a:r>
          </a:p>
        </p:txBody>
      </p:sp>
      <p:pic>
        <p:nvPicPr>
          <p:cNvPr id="26" name="Picture 25"/>
          <p:cNvPicPr/>
          <p:nvPr/>
        </p:nvPicPr>
        <p:blipFill>
          <a:blip r:embed="rId2"/>
          <a:stretch>
            <a:fillRect/>
          </a:stretch>
        </p:blipFill>
        <p:spPr>
          <a:xfrm>
            <a:off x="1564750" y="642529"/>
            <a:ext cx="6014500" cy="343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768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191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2017-04-05T08:59:21Z</dcterms:modified>
</cp:coreProperties>
</file>