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4/15/2017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مراحل توسعه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اصلاح معماری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اصلاح معماری های نرم افزار مقاوم در برابر خطا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11/34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615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مراحل توسعه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اصلاح معماری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½"/>
            </a:pPr>
            <a:r>
              <a:rPr lang="fa-IR" sz="2800" dirty="0">
                <a:cs typeface="B Nazanin" panose="00000400000000000000" pitchFamily="2" charset="-78"/>
              </a:rPr>
              <a:t>فیلد تکنیک های تحمل پذیری خطای موجود دائماً در حال توسعه بوده و انتشار و تکثیر آنها به طور غیر محتمل متوقف می شود، زیرا به واسطه پیشرفتهای صورت گرفته در نواحی سخت افزاری و پشتیبانی سیستم عامل و افزایش نیازمندیهای کاربردی در زمینه تحمل خطا، تحریک شده است.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12/34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6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مراحل توسعه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اصلاح معماری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دسته </a:t>
            </a:r>
            <a:r>
              <a:rPr lang="fa-IR" sz="2800" b="1" u="sng" dirty="0">
                <a:cs typeface="B Nazanin" panose="00000400000000000000" pitchFamily="2" charset="-78"/>
              </a:rPr>
              <a:t>بندی خصوصیات تحمل پذیری </a:t>
            </a:r>
            <a:r>
              <a:rPr lang="fa-IR" sz="2800" b="1" u="sng" dirty="0" smtClean="0">
                <a:cs typeface="B Nazanin" panose="00000400000000000000" pitchFamily="2" charset="-78"/>
              </a:rPr>
              <a:t>خطا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½"/>
            </a:pPr>
            <a:r>
              <a:rPr lang="fa-IR" sz="2800" dirty="0">
                <a:cs typeface="B Nazanin" panose="00000400000000000000" pitchFamily="2" charset="-78"/>
              </a:rPr>
              <a:t>یک راه برای ارائه راهنمایی مطلوب برای طراح، جفت کردن خصوصیت تحمل پذیری خطا با مجموعه اصلاحات آلترناتیو متناظر می باشد. به طور مثال، بخش پائین جدول 1 برخی از اصلاحات احتمالی معانی خطای مطرح شده در بخش میانی را نشان می دهد که اینها بخشی از اصلاح ممکن معانی خطای مطرح شده در بخش بالا میباشند.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13/34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12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مراحل توسعه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اصلاح معماری ها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جدول 1. معانی خطای مربوط </a:t>
            </a:r>
            <a:r>
              <a:rPr lang="fa-IR" sz="2800" dirty="0" smtClean="0">
                <a:cs typeface="B Nazanin" panose="00000400000000000000" pitchFamily="2" charset="-78"/>
              </a:rPr>
              <a:t>به</a:t>
            </a:r>
            <a:r>
              <a:rPr lang="en-US" sz="2800" dirty="0" smtClean="0">
                <a:cs typeface="B Nazanin" panose="00000400000000000000" pitchFamily="2" charset="-78"/>
              </a:rPr>
              <a:t>Safety </a:t>
            </a:r>
            <a:r>
              <a:rPr lang="fa-IR" sz="2800" dirty="0" smtClean="0">
                <a:cs typeface="B Nazanin" panose="00000400000000000000" pitchFamily="2" charset="-78"/>
              </a:rPr>
              <a:t> (ایمنی)، </a:t>
            </a:r>
            <a:r>
              <a:rPr lang="en-US" sz="2800" dirty="0" smtClean="0">
                <a:cs typeface="B Nazanin" panose="00000400000000000000" pitchFamily="2" charset="-78"/>
              </a:rPr>
              <a:t>Availability</a:t>
            </a:r>
            <a:r>
              <a:rPr lang="fa-IR" sz="2800" dirty="0" smtClean="0">
                <a:cs typeface="B Nazanin" panose="00000400000000000000" pitchFamily="2" charset="-78"/>
              </a:rPr>
              <a:t> (دسترس </a:t>
            </a:r>
            <a:r>
              <a:rPr lang="fa-IR" sz="2800" dirty="0">
                <a:cs typeface="B Nazanin" panose="00000400000000000000" pitchFamily="2" charset="-78"/>
              </a:rPr>
              <a:t>پذیری) </a:t>
            </a:r>
            <a:r>
              <a:rPr lang="fa-IR" sz="2800" dirty="0" smtClean="0">
                <a:cs typeface="B Nazanin" panose="00000400000000000000" pitchFamily="2" charset="-78"/>
              </a:rPr>
              <a:t>و</a:t>
            </a:r>
            <a:r>
              <a:rPr lang="en-US" sz="2800" dirty="0" smtClean="0">
                <a:cs typeface="B Nazanin" panose="00000400000000000000" pitchFamily="2" charset="-78"/>
              </a:rPr>
              <a:t>Reliability  </a:t>
            </a:r>
            <a:r>
              <a:rPr lang="fa-IR" sz="2800" dirty="0" smtClean="0">
                <a:cs typeface="B Nazanin" panose="00000400000000000000" pitchFamily="2" charset="-78"/>
              </a:rPr>
              <a:t> (پایایی</a:t>
            </a:r>
            <a:r>
              <a:rPr lang="fa-IR" sz="2800" dirty="0">
                <a:cs typeface="B Nazanin" panose="00000400000000000000" pitchFamily="2" charset="-78"/>
              </a:rPr>
              <a:t>).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14/34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863672" y="393584"/>
            <a:ext cx="7416656" cy="349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55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2017-04-15T04:23:53Z</dcterms:modified>
</cp:coreProperties>
</file>