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SCTP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کنترل </a:t>
            </a:r>
            <a:r>
              <a:rPr lang="fa-IR" sz="2800" b="1" u="sng" dirty="0" smtClean="0">
                <a:cs typeface="B Nazanin" panose="00000400000000000000" pitchFamily="2" charset="-78"/>
              </a:rPr>
              <a:t>ازدحام</a:t>
            </a:r>
            <a:r>
              <a:rPr lang="en-US" sz="2800" b="1" u="sng" dirty="0" smtClean="0">
                <a:cs typeface="B Nazanin" panose="00000400000000000000" pitchFamily="2" charset="-78"/>
              </a:rPr>
              <a:t>SCTP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الگوریتم های کنترل ازدحام بکاررفته </a:t>
            </a:r>
            <a:r>
              <a:rPr lang="fa-IR" sz="2800" dirty="0" smtClean="0">
                <a:cs typeface="B Nazanin" panose="00000400000000000000" pitchFamily="2" charset="-78"/>
              </a:rPr>
              <a:t>توسط</a:t>
            </a:r>
            <a:r>
              <a:rPr lang="en-US" sz="2800" dirty="0" smtClean="0">
                <a:cs typeface="B Nazanin" panose="00000400000000000000" pitchFamily="2" charset="-78"/>
              </a:rPr>
              <a:t>SCTP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اساس کنترل ازدحام </a:t>
            </a:r>
            <a:r>
              <a:rPr lang="en-US" sz="2800" dirty="0">
                <a:cs typeface="B Nazanin" panose="00000400000000000000" pitchFamily="2" charset="-78"/>
              </a:rPr>
              <a:t>TCP </a:t>
            </a:r>
            <a:r>
              <a:rPr lang="fa-IR" sz="2800" dirty="0" smtClean="0">
                <a:cs typeface="B Nazanin" panose="00000400000000000000" pitchFamily="2" charset="-78"/>
              </a:rPr>
              <a:t> توصیف </a:t>
            </a:r>
            <a:r>
              <a:rPr lang="fa-IR" sz="2800" dirty="0">
                <a:cs typeface="B Nazanin" panose="00000400000000000000" pitchFamily="2" charset="-78"/>
              </a:rPr>
              <a:t>شده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en-US" sz="2800" dirty="0" smtClean="0">
                <a:cs typeface="B Nazanin" panose="00000400000000000000" pitchFamily="2" charset="-78"/>
              </a:rPr>
              <a:t>RFC2581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باشند. از کنترل </a:t>
            </a:r>
            <a:r>
              <a:rPr lang="fa-IR" sz="2800" dirty="0" smtClean="0">
                <a:cs typeface="B Nazanin" panose="00000400000000000000" pitchFamily="2" charset="-78"/>
              </a:rPr>
              <a:t>ازدحام</a:t>
            </a:r>
            <a:r>
              <a:rPr lang="en-US" sz="2800" dirty="0" smtClean="0">
                <a:cs typeface="B Nazanin" panose="00000400000000000000" pitchFamily="2" charset="-78"/>
              </a:rPr>
              <a:t>SCTP </a:t>
            </a:r>
            <a:r>
              <a:rPr lang="fa-IR" sz="2800" dirty="0">
                <a:cs typeface="B Nazanin" panose="00000400000000000000" pitchFamily="2" charset="-78"/>
              </a:rPr>
              <a:t>همیشه برای کل </a:t>
            </a:r>
            <a:r>
              <a:rPr lang="fa-IR" sz="2800" dirty="0" smtClean="0">
                <a:cs typeface="B Nazanin" panose="00000400000000000000" pitchFamily="2" charset="-78"/>
              </a:rPr>
              <a:t>پیوند (</a:t>
            </a:r>
            <a:r>
              <a:rPr lang="fa-IR" sz="2800" dirty="0">
                <a:cs typeface="B Nazanin" panose="00000400000000000000" pitchFamily="2" charset="-78"/>
              </a:rPr>
              <a:t>لینک) و نه رشته های انفرادی استفاده 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6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SCTP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مکانیسم کنترل ازدحام </a:t>
            </a:r>
            <a:r>
              <a:rPr lang="fa-IR" sz="2800" dirty="0" smtClean="0">
                <a:cs typeface="B Nazanin" panose="00000400000000000000" pitchFamily="2" charset="-78"/>
              </a:rPr>
              <a:t>پیشرفته</a:t>
            </a:r>
            <a:r>
              <a:rPr lang="en-US" sz="2800" dirty="0" smtClean="0">
                <a:cs typeface="B Nazanin" panose="00000400000000000000" pitchFamily="2" charset="-78"/>
              </a:rPr>
              <a:t> SCTP </a:t>
            </a:r>
            <a:r>
              <a:rPr lang="fa-IR" sz="2800" dirty="0">
                <a:cs typeface="B Nazanin" panose="00000400000000000000" pitchFamily="2" charset="-78"/>
              </a:rPr>
              <a:t>از شروع کند، اجتناب از ازدحام و الگوریتم های انتقال مجدد سریع تشکیل می شود. برای تنظیم نرخ انتقال داده ها نقاط انتهایی سه متغیر را حفظ می کنند: گیرنده تبلیغ </a:t>
            </a:r>
            <a:r>
              <a:rPr lang="fa-IR" sz="2800" dirty="0" smtClean="0">
                <a:cs typeface="B Nazanin" panose="00000400000000000000" pitchFamily="2" charset="-78"/>
              </a:rPr>
              <a:t>شده</a:t>
            </a:r>
            <a:r>
              <a:rPr lang="en-US" sz="2800" dirty="0" smtClean="0">
                <a:cs typeface="B Nazanin" panose="00000400000000000000" pitchFamily="2" charset="-78"/>
              </a:rPr>
              <a:t> (</a:t>
            </a:r>
            <a:r>
              <a:rPr lang="en-US" sz="2800" dirty="0" err="1">
                <a:cs typeface="B Nazanin" panose="00000400000000000000" pitchFamily="2" charset="-78"/>
              </a:rPr>
              <a:t>rwnd</a:t>
            </a:r>
            <a:r>
              <a:rPr lang="en-US" sz="2800" dirty="0" smtClean="0">
                <a:cs typeface="B Nazanin" panose="00000400000000000000" pitchFamily="2" charset="-78"/>
              </a:rPr>
              <a:t>)، </a:t>
            </a:r>
            <a:r>
              <a:rPr lang="fa-IR" sz="2800" dirty="0">
                <a:cs typeface="B Nazanin" panose="00000400000000000000" pitchFamily="2" charset="-78"/>
              </a:rPr>
              <a:t>پنجره </a:t>
            </a:r>
            <a:r>
              <a:rPr lang="fa-IR" sz="2800" dirty="0" smtClean="0">
                <a:cs typeface="B Nazanin" panose="00000400000000000000" pitchFamily="2" charset="-78"/>
              </a:rPr>
              <a:t>ازدحام 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err="1" smtClean="0">
                <a:cs typeface="B Nazanin" panose="00000400000000000000" pitchFamily="2" charset="-78"/>
              </a:rPr>
              <a:t>cwnd</a:t>
            </a:r>
            <a:r>
              <a:rPr lang="en-US" sz="2800" dirty="0" smtClean="0">
                <a:cs typeface="B Nazanin" panose="00000400000000000000" pitchFamily="2" charset="-78"/>
              </a:rPr>
              <a:t>)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آستانه شروع </a:t>
            </a:r>
            <a:r>
              <a:rPr lang="fa-IR" sz="2800" dirty="0" smtClean="0">
                <a:cs typeface="B Nazanin" panose="00000400000000000000" pitchFamily="2" charset="-78"/>
              </a:rPr>
              <a:t>کند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err="1" smtClean="0">
                <a:cs typeface="B Nazanin" panose="00000400000000000000" pitchFamily="2" charset="-78"/>
              </a:rPr>
              <a:t>ssthresh</a:t>
            </a:r>
            <a:r>
              <a:rPr lang="en-US" sz="2800" dirty="0">
                <a:cs typeface="B Nazanin" panose="00000400000000000000" pitchFamily="2" charset="-78"/>
              </a:rPr>
              <a:t>). SCTP </a:t>
            </a:r>
            <a:r>
              <a:rPr lang="fa-IR" sz="2800" dirty="0" smtClean="0">
                <a:cs typeface="B Nazanin" panose="00000400000000000000" pitchFamily="2" charset="-78"/>
              </a:rPr>
              <a:t> نیازمند </a:t>
            </a:r>
            <a:r>
              <a:rPr lang="fa-IR" sz="2800" dirty="0">
                <a:cs typeface="B Nazanin" panose="00000400000000000000" pitchFamily="2" charset="-78"/>
              </a:rPr>
              <a:t>یک متغیر کنترل دیگر به </a:t>
            </a:r>
            <a:r>
              <a:rPr lang="fa-IR" sz="2800" dirty="0" smtClean="0">
                <a:cs typeface="B Nazanin" panose="00000400000000000000" pitchFamily="2" charset="-78"/>
              </a:rPr>
              <a:t>نام  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err="1" smtClean="0">
                <a:cs typeface="B Nazanin" panose="00000400000000000000" pitchFamily="2" charset="-78"/>
              </a:rPr>
              <a:t>pba</a:t>
            </a:r>
            <a:r>
              <a:rPr lang="en-US" sz="2800" dirty="0" smtClean="0">
                <a:cs typeface="B Nazanin" panose="00000400000000000000" pitchFamily="2" charset="-78"/>
              </a:rPr>
              <a:t>)partial-bytes-</a:t>
            </a:r>
            <a:r>
              <a:rPr lang="en-US" sz="2800" dirty="0" err="1" smtClean="0">
                <a:cs typeface="B Nazanin" panose="00000400000000000000" pitchFamily="2" charset="-78"/>
              </a:rPr>
              <a:t>acked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باشد که در طول اجتناب از تراکم برای تسهیل تنظیم  </a:t>
            </a:r>
            <a:r>
              <a:rPr lang="en-US" sz="2800" dirty="0" err="1">
                <a:cs typeface="B Nazanin" panose="00000400000000000000" pitchFamily="2" charset="-78"/>
              </a:rPr>
              <a:t>cwnd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بکاربرده </a:t>
            </a:r>
            <a:r>
              <a:rPr lang="fa-IR" sz="2800" dirty="0">
                <a:cs typeface="B Nazanin" panose="00000400000000000000" pitchFamily="2" charset="-78"/>
              </a:rPr>
              <a:t>می شود.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14/41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7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SCTP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شروع </a:t>
            </a:r>
            <a:r>
              <a:rPr lang="fa-IR" sz="2800" u="sng" dirty="0" smtClean="0">
                <a:cs typeface="B Nazanin" panose="00000400000000000000" pitchFamily="2" charset="-78"/>
              </a:rPr>
              <a:t>کند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fa-IR" sz="2800" dirty="0">
                <a:cs typeface="B Nazanin" panose="00000400000000000000" pitchFamily="2" charset="-78"/>
              </a:rPr>
              <a:t>از الگوریتم شروع کند برای کاوش و تفحص شبکه به منظور تعیین ظرفیت موجود در شروع انتقال یا بعد از تعمیر تلفات آشکارشده توسط تایمر انتقال مجدد استفاده شده است.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اجتناب از </a:t>
            </a:r>
            <a:r>
              <a:rPr lang="fa-IR" sz="2800" u="sng" dirty="0" smtClean="0">
                <a:cs typeface="B Nazanin" panose="00000400000000000000" pitchFamily="2" charset="-78"/>
              </a:rPr>
              <a:t>ازدحام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fa-IR" sz="2800" dirty="0">
                <a:cs typeface="B Nazanin" panose="00000400000000000000" pitchFamily="2" charset="-78"/>
              </a:rPr>
              <a:t>زمانی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 smtClean="0">
                <a:cs typeface="B Nazanin" panose="00000400000000000000" pitchFamily="2" charset="-78"/>
              </a:rPr>
              <a:t>cwnd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به مقدار</a:t>
            </a:r>
            <a:r>
              <a:rPr lang="en-US" sz="2800" dirty="0" err="1">
                <a:cs typeface="B Nazanin" panose="00000400000000000000" pitchFamily="2" charset="-78"/>
              </a:rPr>
              <a:t>ssthresh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رسد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SCTP</a:t>
            </a:r>
            <a:r>
              <a:rPr lang="fa-IR" sz="2800" dirty="0" smtClean="0">
                <a:cs typeface="B Nazanin" panose="00000400000000000000" pitchFamily="2" charset="-78"/>
              </a:rPr>
              <a:t> رفتارش </a:t>
            </a:r>
            <a:r>
              <a:rPr lang="fa-IR" sz="2800" dirty="0">
                <a:cs typeface="B Nazanin" panose="00000400000000000000" pitchFamily="2" charset="-78"/>
              </a:rPr>
              <a:t>را به الگوریتم اجتناب از ازدحام تغییر می دهد. در این فاز، </a:t>
            </a:r>
            <a:r>
              <a:rPr lang="en-US" sz="2800" dirty="0" err="1">
                <a:cs typeface="B Nazanin" panose="00000400000000000000" pitchFamily="2" charset="-78"/>
              </a:rPr>
              <a:t>cwnd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اندازه </a:t>
            </a:r>
            <a:r>
              <a:rPr lang="fa-IR" sz="2800" dirty="0" smtClean="0">
                <a:cs typeface="B Nazanin" panose="00000400000000000000" pitchFamily="2" charset="-78"/>
              </a:rPr>
              <a:t>یک</a:t>
            </a:r>
            <a:r>
              <a:rPr lang="en-US" sz="2800" dirty="0" smtClean="0">
                <a:cs typeface="B Nazanin" panose="00000400000000000000" pitchFamily="2" charset="-78"/>
              </a:rPr>
              <a:t> MTU </a:t>
            </a:r>
            <a:r>
              <a:rPr lang="fa-IR" sz="2800" dirty="0">
                <a:cs typeface="B Nazanin" panose="00000400000000000000" pitchFamily="2" charset="-78"/>
              </a:rPr>
              <a:t>در </a:t>
            </a:r>
            <a:r>
              <a:rPr lang="fa-IR" sz="2800" dirty="0" smtClean="0">
                <a:cs typeface="B Nazanin" panose="00000400000000000000" pitchFamily="2" charset="-78"/>
              </a:rPr>
              <a:t>هر</a:t>
            </a:r>
            <a:r>
              <a:rPr lang="en-US" sz="2800" dirty="0" smtClean="0">
                <a:cs typeface="B Nazanin" panose="00000400000000000000" pitchFamily="2" charset="-78"/>
              </a:rPr>
              <a:t>RTT </a:t>
            </a:r>
            <a:r>
              <a:rPr lang="fa-IR" sz="2800" dirty="0" smtClean="0">
                <a:cs typeface="B Nazanin" panose="00000400000000000000" pitchFamily="2" charset="-78"/>
              </a:rPr>
              <a:t> افزایش </a:t>
            </a:r>
            <a:r>
              <a:rPr lang="fa-IR" sz="2800" dirty="0">
                <a:cs typeface="B Nazanin" panose="00000400000000000000" pitchFamily="2" charset="-78"/>
              </a:rPr>
              <a:t>می یابد، به همین خاطر رشد خطی ازخود نشان می دهد.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15/41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2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SCTP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انتقال مجدد </a:t>
            </a:r>
            <a:r>
              <a:rPr lang="fa-IR" sz="2800" u="sng" dirty="0" smtClean="0">
                <a:cs typeface="B Nazanin" panose="00000400000000000000" pitchFamily="2" charset="-78"/>
              </a:rPr>
              <a:t>سریع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fa-IR" sz="2800" dirty="0">
                <a:cs typeface="B Nazanin" panose="00000400000000000000" pitchFamily="2" charset="-78"/>
              </a:rPr>
              <a:t>به منظور کاهش اثرات حذف یک بسته، از الگوریتم دیگری به نام انتقال مجدد سریع استفاده شده است. این الگوریتم از انتقال مجدد چانک </a:t>
            </a:r>
            <a:r>
              <a:rPr lang="en-US" sz="2800" dirty="0">
                <a:cs typeface="B Nazanin" panose="00000400000000000000" pitchFamily="2" charset="-78"/>
              </a:rPr>
              <a:t>DATA </a:t>
            </a:r>
            <a:r>
              <a:rPr lang="en-US" sz="2800" dirty="0" err="1" smtClean="0">
                <a:cs typeface="B Nazanin" panose="00000400000000000000" pitchFamily="2" charset="-78"/>
              </a:rPr>
              <a:t>i</a:t>
            </a:r>
            <a:r>
              <a:rPr lang="fa-IR" sz="2800" dirty="0" smtClean="0">
                <a:cs typeface="B Nazanin" panose="00000400000000000000" pitchFamily="2" charset="-78"/>
              </a:rPr>
              <a:t> تشکیل </a:t>
            </a:r>
            <a:r>
              <a:rPr lang="fa-IR" sz="2800" dirty="0">
                <a:cs typeface="B Nazanin" panose="00000400000000000000" pitchFamily="2" charset="-78"/>
              </a:rPr>
              <a:t>می شود، زمانی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 SACK </a:t>
            </a:r>
            <a:r>
              <a:rPr lang="fa-IR" sz="2800" dirty="0">
                <a:cs typeface="B Nazanin" panose="00000400000000000000" pitchFamily="2" charset="-78"/>
              </a:rPr>
              <a:t>نشان می دهد چندین چانک </a:t>
            </a:r>
            <a:r>
              <a:rPr lang="en-US" sz="2800" dirty="0">
                <a:cs typeface="B Nazanin" panose="00000400000000000000" pitchFamily="2" charset="-78"/>
              </a:rPr>
              <a:t>DATA </a:t>
            </a:r>
            <a:r>
              <a:rPr lang="fa-IR" sz="2800" dirty="0" smtClean="0">
                <a:cs typeface="B Nazanin" panose="00000400000000000000" pitchFamily="2" charset="-78"/>
              </a:rPr>
              <a:t> دیگر </a:t>
            </a:r>
            <a:r>
              <a:rPr lang="fa-IR" sz="2800" dirty="0">
                <a:cs typeface="B Nazanin" panose="00000400000000000000" pitchFamily="2" charset="-78"/>
              </a:rPr>
              <a:t>بعد از ورود </a:t>
            </a:r>
            <a:r>
              <a:rPr lang="fa-IR" sz="2800" dirty="0" smtClean="0">
                <a:cs typeface="B Nazanin" panose="00000400000000000000" pitchFamily="2" charset="-78"/>
              </a:rPr>
              <a:t>چانک</a:t>
            </a:r>
            <a:r>
              <a:rPr lang="en-US" sz="2800" dirty="0" smtClean="0">
                <a:cs typeface="B Nazanin" panose="00000400000000000000" pitchFamily="2" charset="-78"/>
              </a:rPr>
              <a:t> DATA </a:t>
            </a:r>
            <a:r>
              <a:rPr lang="en-US" sz="2800" dirty="0" err="1">
                <a:cs typeface="B Nazanin" panose="00000400000000000000" pitchFamily="2" charset="-78"/>
              </a:rPr>
              <a:t>i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فرستاده شده اند، در حالیکه چانک </a:t>
            </a:r>
            <a:r>
              <a:rPr lang="en-US" sz="2800" dirty="0">
                <a:cs typeface="B Nazanin" panose="00000400000000000000" pitchFamily="2" charset="-78"/>
              </a:rPr>
              <a:t>DATA </a:t>
            </a:r>
            <a:r>
              <a:rPr lang="en-US" sz="2800" dirty="0" err="1">
                <a:cs typeface="B Nazanin" panose="00000400000000000000" pitchFamily="2" charset="-78"/>
              </a:rPr>
              <a:t>i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هنوز </a:t>
            </a:r>
            <a:r>
              <a:rPr lang="fa-IR" sz="2800" dirty="0">
                <a:cs typeface="B Nazanin" panose="00000400000000000000" pitchFamily="2" charset="-78"/>
              </a:rPr>
              <a:t>تصدیق نشده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9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2017-04-15T07:10:20Z</dcterms:modified>
</cp:coreProperties>
</file>