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محاسبه ابری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ابرها و گریدها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مقایسه گریدها و ابرها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5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محاسبه ابری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ابرها و گریدها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مدل تجاری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مدل تجاری سنتی برای نرم افزار، پرداخت یک زمانه برای استفاده </a:t>
            </a:r>
            <a:r>
              <a:rPr lang="fa-IR" sz="2800" dirty="0" smtClean="0">
                <a:cs typeface="B Nazanin" panose="00000400000000000000" pitchFamily="2" charset="-78"/>
              </a:rPr>
              <a:t>نامحدود </a:t>
            </a:r>
            <a:r>
              <a:rPr lang="fa-IR" sz="2800" dirty="0">
                <a:cs typeface="B Nazanin" panose="00000400000000000000" pitchFamily="2" charset="-78"/>
              </a:rPr>
              <a:t>از نرم افزار می باشد. در مدل تجاری بر مبنای ابر، مشتری براساس میزان مصرف ، به تهیه کننده هزینه پرداخت می کند، مثل هزینه شرکت های تسهیلاتی برای تسهیلات پایه نظیر برق، گاز  و آب و مدل به منظور کاهش قیمت ها برای کاربران و افزایش سود برای تهیه کنندگان، بر صرفه جویی مقیاس تکیه می کند.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4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محاسبه ابری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ابرها و گریدها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امروز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smtClean="0">
                <a:cs typeface="B Nazanin" panose="00000400000000000000" pitchFamily="2" charset="-78"/>
              </a:rPr>
              <a:t>Amazon</a:t>
            </a:r>
            <a:r>
              <a:rPr lang="fa-IR" sz="2800" dirty="0" smtClean="0">
                <a:cs typeface="B Nazanin" panose="00000400000000000000" pitchFamily="2" charset="-78"/>
              </a:rPr>
              <a:t> ابر </a:t>
            </a:r>
            <a:r>
              <a:rPr lang="fa-IR" sz="2800" dirty="0">
                <a:cs typeface="B Nazanin" panose="00000400000000000000" pitchFamily="2" charset="-78"/>
              </a:rPr>
              <a:t>متمرکزی متشکل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Compute </a:t>
            </a:r>
            <a:r>
              <a:rPr lang="en-US" sz="2800" dirty="0">
                <a:cs typeface="B Nazanin" panose="00000400000000000000" pitchFamily="2" charset="-78"/>
              </a:rPr>
              <a:t>Cloud EC2 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Data Cloud </a:t>
            </a:r>
            <a:r>
              <a:rPr lang="en-US" sz="2800" dirty="0" smtClean="0">
                <a:cs typeface="B Nazanin" panose="00000400000000000000" pitchFamily="2" charset="-78"/>
              </a:rPr>
              <a:t>S3</a:t>
            </a:r>
            <a:r>
              <a:rPr lang="fa-IR" sz="2800" dirty="0" smtClean="0">
                <a:cs typeface="B Nazanin" panose="00000400000000000000" pitchFamily="2" charset="-78"/>
              </a:rPr>
              <a:t> فراهم </a:t>
            </a:r>
            <a:r>
              <a:rPr lang="fa-IR" sz="2800" dirty="0">
                <a:cs typeface="B Nazanin" panose="00000400000000000000" pitchFamily="2" charset="-78"/>
              </a:rPr>
              <a:t>می نماید. هزینه مورد اول بر اساس تعداد ساعات مصرف شده برای هر تیپ نمونه پرداخت شده و هزینه مورد دوم در هر </a:t>
            </a:r>
            <a:r>
              <a:rPr lang="en-US" sz="2800" dirty="0">
                <a:cs typeface="B Nazanin" panose="00000400000000000000" pitchFamily="2" charset="-78"/>
              </a:rPr>
              <a:t>GB-Month </a:t>
            </a:r>
            <a:r>
              <a:rPr lang="fa-IR" sz="2800" dirty="0" smtClean="0">
                <a:cs typeface="B Nazanin" panose="00000400000000000000" pitchFamily="2" charset="-78"/>
              </a:rPr>
              <a:t> ذخیره </a:t>
            </a:r>
            <a:r>
              <a:rPr lang="fa-IR" sz="2800" dirty="0">
                <a:cs typeface="B Nazanin" panose="00000400000000000000" pitchFamily="2" charset="-78"/>
              </a:rPr>
              <a:t>بکاررفته پرداخت می شود. به علاوه، هزینه انتقال داده بر حسب انتقال </a:t>
            </a:r>
            <a:r>
              <a:rPr lang="fa-IR" sz="2800" dirty="0" smtClean="0">
                <a:cs typeface="B Nazanin" panose="00000400000000000000" pitchFamily="2" charset="-78"/>
              </a:rPr>
              <a:t>داده</a:t>
            </a:r>
            <a:r>
              <a:rPr lang="en-US" sz="2800" dirty="0" smtClean="0">
                <a:cs typeface="B Nazanin" panose="00000400000000000000" pitchFamily="2" charset="-78"/>
              </a:rPr>
              <a:t>TB </a:t>
            </a:r>
            <a:r>
              <a:rPr lang="en-US" sz="2800" dirty="0">
                <a:cs typeface="B Nazanin" panose="00000400000000000000" pitchFamily="2" charset="-78"/>
              </a:rPr>
              <a:t>/ </a:t>
            </a:r>
            <a:r>
              <a:rPr lang="fa-IR" sz="2800" dirty="0" smtClean="0">
                <a:cs typeface="B Nazanin" panose="00000400000000000000" pitchFamily="2" charset="-78"/>
              </a:rPr>
              <a:t> ماه </a:t>
            </a:r>
            <a:r>
              <a:rPr lang="fa-IR" sz="2800" dirty="0">
                <a:cs typeface="B Nazanin" panose="00000400000000000000" pitchFamily="2" charset="-78"/>
              </a:rPr>
              <a:t>، بسته به سورس و هدف این چنین انتقالی مشخص می شود.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1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محاسبه ابری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ابرها و گریدها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مقایسه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معماری </a:t>
            </a: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&gt;"/>
            </a:pPr>
            <a:r>
              <a:rPr lang="fa-IR" sz="2800" dirty="0">
                <a:cs typeface="B Nazanin" panose="00000400000000000000" pitchFamily="2" charset="-78"/>
              </a:rPr>
              <a:t>در اواسط دهه 90 گریدها شروع به بررسی مسائل محاسباتی بزرگ با استفاده از شبکه ماشین های کالای تقسیم منابع نمودند که توان و قدرت محاسباتی عرضه شده فقط توسط ابرکامپیوترها و دسته ها و گروههای تخصیص داده شده بزرگ درآن زمان را تحویل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17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2017-04-19T05:23:40Z</dcterms:modified>
</cp:coreProperties>
</file>