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86" d="100"/>
          <a:sy n="86" d="100"/>
        </p:scale>
        <p:origin x="420"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مدل پیشنهادی</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اجزای سیستم</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ایمنی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شبیه سازی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پروتکل زمان بندی خدمات </a:t>
            </a:r>
            <a:endParaRPr lang="en-US" sz="2800" b="1" u="sng" dirty="0" smtClean="0">
              <a:cs typeface="B Nazanin" panose="00000400000000000000" pitchFamily="2" charset="-78"/>
            </a:endParaRPr>
          </a:p>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در این بخش، نمونه ای از درخواست خدمات محاسبه ابر و نمودار زمان بندی برای خدمات بهداشتی سیار ایمن مطرح می کنیم. وقتی ایستگاه </a:t>
            </a:r>
            <a:r>
              <a:rPr lang="fa-IR" sz="2800" dirty="0" smtClean="0">
                <a:cs typeface="B Nazanin" panose="00000400000000000000" pitchFamily="2" charset="-78"/>
              </a:rPr>
              <a:t>سیار</a:t>
            </a:r>
            <a:r>
              <a:rPr lang="en-US" sz="2800" dirty="0" smtClean="0">
                <a:cs typeface="B Nazanin" panose="00000400000000000000" pitchFamily="2" charset="-78"/>
              </a:rPr>
              <a:t> (</a:t>
            </a:r>
            <a:r>
              <a:rPr lang="en-US" sz="2800" dirty="0">
                <a:cs typeface="B Nazanin" panose="00000400000000000000" pitchFamily="2" charset="-78"/>
              </a:rPr>
              <a:t>MS</a:t>
            </a:r>
            <a:r>
              <a:rPr lang="en-US" sz="2800" dirty="0" smtClean="0">
                <a:cs typeface="B Nazanin" panose="00000400000000000000" pitchFamily="2" charset="-78"/>
              </a:rPr>
              <a:t>)</a:t>
            </a:r>
            <a:r>
              <a:rPr lang="fa-IR" sz="2800" dirty="0" smtClean="0">
                <a:cs typeface="B Nazanin" panose="00000400000000000000" pitchFamily="2" charset="-78"/>
              </a:rPr>
              <a:t>درخواست </a:t>
            </a:r>
            <a:r>
              <a:rPr lang="fa-IR" sz="2800" dirty="0">
                <a:cs typeface="B Nazanin" panose="00000400000000000000" pitchFamily="2" charset="-78"/>
              </a:rPr>
              <a:t>خدمات محاسبه ابر را می کند، الگوی فعلی شبکه های بی سیم آن است که درخواست باید از طریق گره تهیه کننده خدمات (شبکه</a:t>
            </a:r>
            <a:r>
              <a:rPr lang="fa-IR" sz="2800" dirty="0" smtClean="0">
                <a:cs typeface="B Nazanin" panose="00000400000000000000" pitchFamily="2" charset="-78"/>
              </a:rPr>
              <a:t>)</a:t>
            </a:r>
            <a:r>
              <a:rPr lang="en-US" sz="2800" dirty="0" smtClean="0">
                <a:cs typeface="B Nazanin" panose="00000400000000000000" pitchFamily="2" charset="-78"/>
              </a:rPr>
              <a:t> (</a:t>
            </a:r>
            <a:r>
              <a:rPr lang="en-US" sz="2800" dirty="0">
                <a:cs typeface="B Nazanin" panose="00000400000000000000" pitchFamily="2" charset="-78"/>
              </a:rPr>
              <a:t>SP</a:t>
            </a:r>
            <a:r>
              <a:rPr lang="en-US" sz="2800" dirty="0" smtClean="0">
                <a:cs typeface="B Nazanin" panose="00000400000000000000" pitchFamily="2" charset="-78"/>
              </a:rPr>
              <a:t>)</a:t>
            </a:r>
            <a:r>
              <a:rPr lang="fa-IR" sz="2800" dirty="0" smtClean="0">
                <a:cs typeface="B Nazanin" panose="00000400000000000000" pitchFamily="2" charset="-78"/>
              </a:rPr>
              <a:t>منتقل </a:t>
            </a:r>
            <a:r>
              <a:rPr lang="fa-IR" sz="2800" dirty="0">
                <a:cs typeface="B Nazanin" panose="00000400000000000000" pitchFamily="2" charset="-78"/>
              </a:rPr>
              <a:t>شود. به منظور </a:t>
            </a:r>
            <a:r>
              <a:rPr lang="fa-IR" sz="2800" dirty="0" smtClean="0">
                <a:cs typeface="B Nazanin" panose="00000400000000000000" pitchFamily="2" charset="-78"/>
              </a:rPr>
              <a:t>تائید</a:t>
            </a:r>
            <a:r>
              <a:rPr lang="en-US" sz="2800" dirty="0" smtClean="0">
                <a:cs typeface="B Nazanin" panose="00000400000000000000" pitchFamily="2" charset="-78"/>
              </a:rPr>
              <a:t>MS </a:t>
            </a:r>
            <a:r>
              <a:rPr lang="fa-IR" sz="2800" dirty="0" smtClean="0">
                <a:cs typeface="B Nazanin" panose="00000400000000000000" pitchFamily="2" charset="-78"/>
              </a:rPr>
              <a:t> برای </a:t>
            </a:r>
            <a:r>
              <a:rPr lang="fa-IR" sz="2800" dirty="0">
                <a:cs typeface="B Nazanin" panose="00000400000000000000" pitchFamily="2" charset="-78"/>
              </a:rPr>
              <a:t>خدمات درخواست شده، لازم است ایمنی تائید گردد.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31</a:t>
            </a:r>
            <a:endParaRPr lang="en-US" dirty="0"/>
          </a:p>
        </p:txBody>
      </p:sp>
    </p:spTree>
    <p:extLst>
      <p:ext uri="{BB962C8B-B14F-4D97-AF65-F5344CB8AC3E}">
        <p14:creationId xmlns:p14="http://schemas.microsoft.com/office/powerpoint/2010/main" val="100291760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مدل پیشنهادی</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اجزای سیستم</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ایمنی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شبیه سازی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 فرض کنید که در این مورد</a:t>
            </a:r>
            <a:r>
              <a:rPr lang="fa-IR" sz="2800" dirty="0" smtClean="0">
                <a:cs typeface="B Nazanin" panose="00000400000000000000" pitchFamily="2" charset="-78"/>
              </a:rPr>
              <a:t>، </a:t>
            </a:r>
            <a:r>
              <a:rPr lang="en-US" sz="2800" dirty="0" smtClean="0">
                <a:cs typeface="B Nazanin" panose="00000400000000000000" pitchFamily="2" charset="-78"/>
              </a:rPr>
              <a:t>MS</a:t>
            </a:r>
            <a:r>
              <a:rPr lang="fa-IR" sz="2800" dirty="0" smtClean="0">
                <a:cs typeface="B Nazanin" panose="00000400000000000000" pitchFamily="2" charset="-78"/>
              </a:rPr>
              <a:t> تلفن </a:t>
            </a:r>
            <a:r>
              <a:rPr lang="fa-IR" sz="2800" dirty="0">
                <a:cs typeface="B Nazanin" panose="00000400000000000000" pitchFamily="2" charset="-78"/>
              </a:rPr>
              <a:t>هوشمند، پردازش نرم افزار ایمن سیگنال سنسور چند رسانه ای را درخواست می کند. ارزیابی نیازمندی پهنای باند </a:t>
            </a:r>
            <a:r>
              <a:rPr lang="fa-IR" sz="2800" dirty="0" smtClean="0">
                <a:cs typeface="B Nazanin" panose="00000400000000000000" pitchFamily="2" charset="-78"/>
              </a:rPr>
              <a:t>و</a:t>
            </a:r>
            <a:r>
              <a:rPr lang="en-US" sz="2800" dirty="0" err="1" smtClean="0">
                <a:cs typeface="B Nazanin" panose="00000400000000000000" pitchFamily="2" charset="-78"/>
              </a:rPr>
              <a:t>QoS</a:t>
            </a:r>
            <a:r>
              <a:rPr lang="en-US" sz="2800" dirty="0" smtClean="0">
                <a:cs typeface="B Nazanin" panose="00000400000000000000" pitchFamily="2" charset="-78"/>
              </a:rPr>
              <a:t> </a:t>
            </a:r>
            <a:r>
              <a:rPr lang="fa-IR" sz="2800" dirty="0" smtClean="0">
                <a:cs typeface="B Nazanin" panose="00000400000000000000" pitchFamily="2" charset="-78"/>
              </a:rPr>
              <a:t> توسط </a:t>
            </a:r>
            <a:r>
              <a:rPr lang="fa-IR" sz="2800" dirty="0">
                <a:cs typeface="B Nazanin" panose="00000400000000000000" pitchFamily="2" charset="-78"/>
              </a:rPr>
              <a:t>تهیه کننده خدمات انجام می شود. سپس سیگنال سنسور برای پردازش سیگنال دیجیتالی به ابر منتقل می شود. آنگاه اطلاعات فیزیولوژیکی استخراج شده به سرور برنامه های کاربردی تهیه کننده خدمات برای آنالیز بیشتر و تصمیم گیری منتقل می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31</a:t>
            </a:r>
            <a:endParaRPr lang="en-US" dirty="0"/>
          </a:p>
        </p:txBody>
      </p:sp>
    </p:spTree>
    <p:extLst>
      <p:ext uri="{BB962C8B-B14F-4D97-AF65-F5344CB8AC3E}">
        <p14:creationId xmlns:p14="http://schemas.microsoft.com/office/powerpoint/2010/main" val="23272627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مدل پیشنهادی</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اجزای سیستم</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ایمنی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شبیه سازی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 این کار به حفظ </a:t>
            </a:r>
            <a:r>
              <a:rPr lang="fa-IR" sz="2800" dirty="0" smtClean="0">
                <a:cs typeface="B Nazanin" panose="00000400000000000000" pitchFamily="2" charset="-78"/>
              </a:rPr>
              <a:t>توان</a:t>
            </a:r>
            <a:r>
              <a:rPr lang="en-US" sz="2800" dirty="0" smtClean="0">
                <a:cs typeface="B Nazanin" panose="00000400000000000000" pitchFamily="2" charset="-78"/>
              </a:rPr>
              <a:t>MS </a:t>
            </a:r>
            <a:r>
              <a:rPr lang="fa-IR" sz="2800" dirty="0" smtClean="0">
                <a:cs typeface="B Nazanin" panose="00000400000000000000" pitchFamily="2" charset="-78"/>
              </a:rPr>
              <a:t> و </a:t>
            </a:r>
            <a:r>
              <a:rPr lang="fa-IR" sz="2800" dirty="0">
                <a:cs typeface="B Nazanin" panose="00000400000000000000" pitchFamily="2" charset="-78"/>
              </a:rPr>
              <a:t>توسعه قابلیت وسیله سیار برای سایر برنامه های کاربردی بحرانی و حساس دیگر کمک می کند. شکل 3 تعامل و زمان بندی فرایندها در میان بازیگران به منظور فراهم نمودن خدمات ایمنی سیار بر اساس محاسبه ابر را نشان می دهد. یکی از مولفه های ابر مدل تعاملی می تواند مرکز داده ای با قابلیت محاسبه بالا باشد.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31</a:t>
            </a:r>
            <a:endParaRPr lang="en-US" dirty="0"/>
          </a:p>
        </p:txBody>
      </p:sp>
    </p:spTree>
    <p:extLst>
      <p:ext uri="{BB962C8B-B14F-4D97-AF65-F5344CB8AC3E}">
        <p14:creationId xmlns:p14="http://schemas.microsoft.com/office/powerpoint/2010/main" val="12300958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مدل پیشنهادی</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اجزای سیستم</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ایمنی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شبیه سازی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b">
            <a:noAutofit/>
          </a:bodyPr>
          <a:lstStyle/>
          <a:p>
            <a:pPr algn="ctr" rtl="1">
              <a:lnSpc>
                <a:spcPct val="150000"/>
              </a:lnSpc>
            </a:pPr>
            <a:r>
              <a:rPr lang="fa-IR" sz="2800" dirty="0">
                <a:cs typeface="B Nazanin" panose="00000400000000000000" pitchFamily="2" charset="-78"/>
              </a:rPr>
              <a:t>شکل 3- نمودار جریان زمانبندی خدمات ابر</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31</a:t>
            </a:r>
            <a:endParaRPr lang="en-US" dirty="0"/>
          </a:p>
        </p:txBody>
      </p:sp>
      <p:pic>
        <p:nvPicPr>
          <p:cNvPr id="25" name="Picture 24"/>
          <p:cNvPicPr/>
          <p:nvPr/>
        </p:nvPicPr>
        <p:blipFill>
          <a:blip r:embed="rId2"/>
          <a:stretch>
            <a:fillRect/>
          </a:stretch>
        </p:blipFill>
        <p:spPr>
          <a:xfrm>
            <a:off x="2281981" y="970561"/>
            <a:ext cx="4580038" cy="3080675"/>
          </a:xfrm>
          <a:prstGeom prst="rect">
            <a:avLst/>
          </a:prstGeom>
        </p:spPr>
      </p:pic>
    </p:spTree>
    <p:extLst>
      <p:ext uri="{BB962C8B-B14F-4D97-AF65-F5344CB8AC3E}">
        <p14:creationId xmlns:p14="http://schemas.microsoft.com/office/powerpoint/2010/main" val="364188514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285</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Webdings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2017-04-16T06:13:41Z</dcterms:modified>
</cp:coreProperties>
</file>