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پروژه </a:t>
            </a:r>
            <a:r>
              <a:rPr lang="en-AU" sz="2200" dirty="0">
                <a:solidFill>
                  <a:schemeClr val="bg1"/>
                </a:solidFill>
                <a:cs typeface="B Nazanin" panose="00000400000000000000" pitchFamily="2" charset="-78"/>
              </a:rPr>
              <a:t>COBIs</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خرابی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ترمیم خطا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8000" b="1" dirty="0">
                <a:effectLst>
                  <a:outerShdw blurRad="38100" dist="38100" dir="2700000" algn="tl">
                    <a:srgbClr val="000000">
                      <a:alpha val="43137"/>
                    </a:srgbClr>
                  </a:outerShdw>
                </a:effectLst>
                <a:cs typeface="B Nazanin" panose="00000400000000000000" pitchFamily="2" charset="-78"/>
              </a:rPr>
              <a:t>تکنیک های ترمیم خطا</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37</a:t>
            </a:r>
            <a:endParaRPr lang="en-US" dirty="0"/>
          </a:p>
        </p:txBody>
      </p:sp>
    </p:spTree>
    <p:extLst>
      <p:ext uri="{BB962C8B-B14F-4D97-AF65-F5344CB8AC3E}">
        <p14:creationId xmlns:p14="http://schemas.microsoft.com/office/powerpoint/2010/main" val="39966246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پروژه </a:t>
            </a:r>
            <a:r>
              <a:rPr lang="en-AU" sz="2200" dirty="0">
                <a:solidFill>
                  <a:schemeClr val="bg1"/>
                </a:solidFill>
                <a:cs typeface="B Nazanin" panose="00000400000000000000" pitchFamily="2" charset="-78"/>
              </a:rPr>
              <a:t>COBIs</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خرابی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ترمیم خطا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تکنیک های ترمیم خطا به سیستم ها امکان ادامه فعالیت بر طبق ویژگیهایشان را می دهند حتی اگر خطاهای خاصی رخ داده باشد. همان گونه که قبل بحث شد، منابع بالقوه زیادی برای خطاها </a:t>
            </a:r>
            <a:r>
              <a:rPr lang="fa-IR" sz="2800" dirty="0" smtClean="0">
                <a:cs typeface="B Nazanin" panose="00000400000000000000" pitchFamily="2" charset="-78"/>
              </a:rPr>
              <a:t>در</a:t>
            </a:r>
            <a:r>
              <a:rPr lang="en-AU" sz="2800" dirty="0" smtClean="0">
                <a:cs typeface="B Nazanin" panose="00000400000000000000" pitchFamily="2" charset="-78"/>
              </a:rPr>
              <a:t>WSN </a:t>
            </a:r>
            <a:r>
              <a:rPr lang="fa-IR" sz="2800" dirty="0" smtClean="0">
                <a:cs typeface="B Nazanin" panose="00000400000000000000" pitchFamily="2" charset="-78"/>
              </a:rPr>
              <a:t> وجود </a:t>
            </a:r>
            <a:r>
              <a:rPr lang="fa-IR" sz="2800" dirty="0">
                <a:cs typeface="B Nazanin" panose="00000400000000000000" pitchFamily="2" charset="-78"/>
              </a:rPr>
              <a:t>دارد. در محیط های مختلف، تکنیک های مقاومت در برابر خطا پیشنهاد شده است که قابلیت اعتماد گره های سنسور در حوزه خاص را افزایش می دهند.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37</a:t>
            </a:r>
            <a:endParaRPr lang="en-US" dirty="0"/>
          </a:p>
        </p:txBody>
      </p:sp>
    </p:spTree>
    <p:extLst>
      <p:ext uri="{BB962C8B-B14F-4D97-AF65-F5344CB8AC3E}">
        <p14:creationId xmlns:p14="http://schemas.microsoft.com/office/powerpoint/2010/main" val="41973349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پروژه </a:t>
            </a:r>
            <a:r>
              <a:rPr lang="en-AU" sz="2200" dirty="0">
                <a:solidFill>
                  <a:schemeClr val="bg1"/>
                </a:solidFill>
                <a:cs typeface="B Nazanin" panose="00000400000000000000" pitchFamily="2" charset="-78"/>
              </a:rPr>
              <a:t>COBIs</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خرابی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ترمیم خطا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عمومی ترین تکنیک ها تکرار قطعات می باشد. اگرچه تکرار دارای محاسن مختلفی از لحاظ قابلیت اعتماد بالا و دسترس پذیری می باشد، اما هزینه های آرایش را نیز افزایش می دهد. به عنوان یک راهکار، برطبق ویژگیها و مشخصات پروژه، کیفیت مورد نیاز </a:t>
            </a:r>
            <a:r>
              <a:rPr lang="fa-IR" sz="2800" dirty="0" smtClean="0">
                <a:cs typeface="B Nazanin" panose="00000400000000000000" pitchFamily="2" charset="-78"/>
              </a:rPr>
              <a:t>از</a:t>
            </a:r>
            <a:r>
              <a:rPr lang="en-AU" sz="2800" dirty="0" smtClean="0">
                <a:cs typeface="B Nazanin" panose="00000400000000000000" pitchFamily="2" charset="-78"/>
              </a:rPr>
              <a:t>WSN </a:t>
            </a:r>
            <a:r>
              <a:rPr lang="fa-IR" sz="2800" dirty="0" smtClean="0">
                <a:cs typeface="B Nazanin" panose="00000400000000000000" pitchFamily="2" charset="-78"/>
              </a:rPr>
              <a:t> را می </a:t>
            </a:r>
            <a:r>
              <a:rPr lang="fa-IR" sz="2800" dirty="0">
                <a:cs typeface="B Nazanin" panose="00000400000000000000" pitchFamily="2" charset="-78"/>
              </a:rPr>
              <a:t>توان به سطح قابل قبولی کاهش داد.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27</a:t>
            </a:r>
            <a:r>
              <a:rPr lang="en-US" sz="2400" dirty="0" smtClean="0"/>
              <a:t>/</a:t>
            </a:r>
            <a:r>
              <a:rPr lang="fa-IR" sz="2400" dirty="0" smtClean="0"/>
              <a:t>37</a:t>
            </a:r>
            <a:endParaRPr lang="en-US" dirty="0"/>
          </a:p>
        </p:txBody>
      </p:sp>
    </p:spTree>
    <p:extLst>
      <p:ext uri="{BB962C8B-B14F-4D97-AF65-F5344CB8AC3E}">
        <p14:creationId xmlns:p14="http://schemas.microsoft.com/office/powerpoint/2010/main" val="9299619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پروژه </a:t>
            </a:r>
            <a:r>
              <a:rPr lang="en-AU" sz="2200" dirty="0">
                <a:solidFill>
                  <a:schemeClr val="bg1"/>
                </a:solidFill>
                <a:cs typeface="B Nazanin" panose="00000400000000000000" pitchFamily="2" charset="-78"/>
              </a:rPr>
              <a:t>COBIs</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خرابی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ترمیم خطا</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تکرار فعال </a:t>
            </a:r>
            <a:r>
              <a:rPr lang="fa-IR" sz="2800" b="1" u="sng" dirty="0" smtClean="0">
                <a:cs typeface="B Nazanin" panose="00000400000000000000" pitchFamily="2" charset="-78"/>
              </a:rPr>
              <a:t>در</a:t>
            </a:r>
            <a:r>
              <a:rPr lang="en-AU" sz="2800" b="1" u="sng" dirty="0" smtClean="0">
                <a:cs typeface="B Nazanin" panose="00000400000000000000" pitchFamily="2" charset="-78"/>
              </a:rPr>
              <a:t>WSN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تکرار فعال در شبکه های سنسور بی سیم در سناریوهایی بکار برده شده است که کل یا بسیاری از گره ها </a:t>
            </a:r>
            <a:r>
              <a:rPr lang="fa-IR" sz="2800" dirty="0" smtClean="0">
                <a:cs typeface="B Nazanin" panose="00000400000000000000" pitchFamily="2" charset="-78"/>
              </a:rPr>
              <a:t>کارکرد </a:t>
            </a:r>
            <a:r>
              <a:rPr lang="fa-IR" sz="2800" dirty="0">
                <a:cs typeface="B Nazanin" panose="00000400000000000000" pitchFamily="2" charset="-78"/>
              </a:rPr>
              <a:t>یکسانی عرضه می نمایند. یک مثال </a:t>
            </a:r>
            <a:r>
              <a:rPr lang="fa-IR" sz="2800" dirty="0" smtClean="0">
                <a:cs typeface="B Nazanin" panose="00000400000000000000" pitchFamily="2" charset="-78"/>
              </a:rPr>
              <a:t>سرویسی است </a:t>
            </a:r>
            <a:r>
              <a:rPr lang="fa-IR" sz="2800" dirty="0">
                <a:cs typeface="B Nazanin" panose="00000400000000000000" pitchFamily="2" charset="-78"/>
              </a:rPr>
              <a:t>که به طور متناوب داده های سنسور فراهم می نماید. گره هایی که این خدمات را اجرا می کنند، سنسورهایشان را فعال نموده و منابع و قرائت ها را به یک سرویس تجمع </a:t>
            </a:r>
            <a:r>
              <a:rPr lang="fa-IR" sz="2800" dirty="0" smtClean="0">
                <a:cs typeface="B Nazanin" panose="00000400000000000000" pitchFamily="2" charset="-78"/>
              </a:rPr>
              <a:t>ارسال </a:t>
            </a:r>
            <a:r>
              <a:rPr lang="fa-IR" sz="2800" dirty="0">
                <a:cs typeface="B Nazanin" panose="00000400000000000000" pitchFamily="2" charset="-78"/>
              </a:rPr>
              <a:t>می نمایند. </a:t>
            </a:r>
            <a:r>
              <a:rPr lang="fa-IR" sz="2800" dirty="0" smtClean="0">
                <a:cs typeface="B Nazanin" panose="00000400000000000000" pitchFamily="2" charset="-78"/>
              </a:rPr>
              <a:t>زمانی </a:t>
            </a:r>
            <a:r>
              <a:rPr lang="fa-IR" sz="2800" dirty="0">
                <a:cs typeface="B Nazanin" panose="00000400000000000000" pitchFamily="2" charset="-78"/>
              </a:rPr>
              <a:t>که برخی از گره ها قادر به فراهم نمودن اطلاعات نباشند، آنگاه گیرنده نتایج را از گره های دیگر دریافت می کند که این امر کافی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37</a:t>
            </a:r>
            <a:endParaRPr lang="en-US" dirty="0"/>
          </a:p>
        </p:txBody>
      </p:sp>
    </p:spTree>
    <p:extLst>
      <p:ext uri="{BB962C8B-B14F-4D97-AF65-F5344CB8AC3E}">
        <p14:creationId xmlns:p14="http://schemas.microsoft.com/office/powerpoint/2010/main" val="12333328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293</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2017-04-26T07:16:35Z</dcterms:modified>
</cp:coreProperties>
</file>