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، کار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گزاره ای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مسندی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منطق گزاره ای فازی بر مبنای نرم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58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، کار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گزاره ای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مسندی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منطق مسندی فازی پیوسته بر مبنای نرم </a:t>
            </a:r>
            <a:r>
              <a:rPr lang="en-US" sz="2800" b="1" u="sng" dirty="0">
                <a:cs typeface="B Nazanin" panose="00000400000000000000" pitchFamily="2" charset="-78"/>
              </a:rPr>
              <a:t>t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همان گونه که معمولاً مشخص </a:t>
            </a:r>
            <a:r>
              <a:rPr lang="fa-IR" sz="2800" dirty="0" smtClean="0">
                <a:cs typeface="B Nazanin" panose="00000400000000000000" pitchFamily="2" charset="-78"/>
              </a:rPr>
              <a:t>است، نرم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یک عملیات دوتایی * در فاصله حقیقی واحد [0,1] اتلاق می شود که در هر شناسه جابجایی پذیر، وابسته و افزاینده بوده و دارای عناصر 0 و 1 می باشد. باقیمانده آن عملیات دو تایی در فاصله [0,1] می باشد که به صورت </a:t>
            </a:r>
            <a:r>
              <a:rPr lang="en-US" sz="2800" dirty="0" err="1">
                <a:cs typeface="B Nazanin" panose="00000400000000000000" pitchFamily="2" charset="-78"/>
              </a:rPr>
              <a:t>x→y</a:t>
            </a:r>
            <a:r>
              <a:rPr lang="en-US" sz="2800" dirty="0">
                <a:cs typeface="B Nazanin" panose="00000400000000000000" pitchFamily="2" charset="-78"/>
              </a:rPr>
              <a:t>=max⁡{</a:t>
            </a:r>
            <a:r>
              <a:rPr lang="en-US" sz="2800" dirty="0" err="1">
                <a:cs typeface="B Nazanin" panose="00000400000000000000" pitchFamily="2" charset="-78"/>
              </a:rPr>
              <a:t>z|x</a:t>
            </a:r>
            <a:r>
              <a:rPr lang="en-US" sz="2800" dirty="0">
                <a:cs typeface="B Nazanin" panose="00000400000000000000" pitchFamily="2" charset="-78"/>
              </a:rPr>
              <a:t>*</a:t>
            </a:r>
            <a:r>
              <a:rPr lang="en-US" sz="2800" dirty="0" err="1">
                <a:cs typeface="B Nazanin" panose="00000400000000000000" pitchFamily="2" charset="-78"/>
              </a:rPr>
              <a:t>z≤y</a:t>
            </a:r>
            <a:r>
              <a:rPr lang="en-US" sz="2800" dirty="0">
                <a:cs typeface="B Nazanin" panose="00000400000000000000" pitchFamily="2" charset="-78"/>
              </a:rPr>
              <a:t>} </a:t>
            </a:r>
            <a:r>
              <a:rPr lang="fa-IR" sz="2800" dirty="0">
                <a:cs typeface="B Nazanin" panose="00000400000000000000" pitchFamily="2" charset="-78"/>
              </a:rPr>
              <a:t>تعریف شده است. </a:t>
            </a:r>
            <a:r>
              <a:rPr lang="fa-IR" sz="2800" dirty="0" smtClean="0">
                <a:cs typeface="B Nazanin" panose="00000400000000000000" pitchFamily="2" charset="-78"/>
              </a:rPr>
              <a:t>نرم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صورتی دارای باقیمانده می باشد که از سمت چپ پیوسته 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5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، کار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گزاره ای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مسندی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ساختار نرم </a:t>
            </a:r>
            <a:r>
              <a:rPr lang="fa-IR" sz="2800" dirty="0" smtClean="0">
                <a:cs typeface="B Nazanin" panose="00000400000000000000" pitchFamily="2" charset="-78"/>
              </a:rPr>
              <a:t>های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پیوسته </a:t>
            </a:r>
            <a:r>
              <a:rPr lang="fa-IR" sz="2800" dirty="0">
                <a:cs typeface="B Nazanin" panose="00000400000000000000" pitchFamily="2" charset="-78"/>
              </a:rPr>
              <a:t>کاملاً معلوم و مشخص است: تقریباً هر نرم </a:t>
            </a:r>
            <a:r>
              <a:rPr lang="en-US" sz="2800" dirty="0">
                <a:cs typeface="B Nazanin" panose="00000400000000000000" pitchFamily="2" charset="-78"/>
              </a:rPr>
              <a:t>t </a:t>
            </a:r>
            <a:r>
              <a:rPr lang="fa-IR" sz="2800" dirty="0">
                <a:cs typeface="B Nazanin" panose="00000400000000000000" pitchFamily="2" charset="-78"/>
              </a:rPr>
              <a:t>پیوسته از کپی سه </a:t>
            </a:r>
            <a:r>
              <a:rPr lang="fa-IR" sz="2800" dirty="0" smtClean="0">
                <a:cs typeface="B Nazanin" panose="00000400000000000000" pitchFamily="2" charset="-78"/>
              </a:rPr>
              <a:t>نرم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پیوسته </a:t>
            </a:r>
            <a:r>
              <a:rPr lang="fa-IR" sz="2800" dirty="0">
                <a:cs typeface="B Nazanin" panose="00000400000000000000" pitchFamily="2" charset="-78"/>
              </a:rPr>
              <a:t>مهم به نام </a:t>
            </a:r>
            <a:r>
              <a:rPr lang="en-US" sz="2800" dirty="0" err="1">
                <a:cs typeface="B Nazanin" panose="00000400000000000000" pitchFamily="2" charset="-78"/>
              </a:rPr>
              <a:t>Łukasiewicz</a:t>
            </a:r>
            <a:r>
              <a:rPr lang="en-US" sz="2800" dirty="0">
                <a:cs typeface="B Nazanin" panose="00000400000000000000" pitchFamily="2" charset="-78"/>
              </a:rPr>
              <a:t>, Gödel ، </a:t>
            </a:r>
            <a:r>
              <a:rPr lang="fa-IR" sz="2800" dirty="0">
                <a:cs typeface="B Nazanin" panose="00000400000000000000" pitchFamily="2" charset="-78"/>
              </a:rPr>
              <a:t>حاصل ضرب نرم </a:t>
            </a:r>
            <a:r>
              <a:rPr lang="fa-IR" sz="2800" dirty="0" smtClean="0">
                <a:cs typeface="B Nazanin" panose="00000400000000000000" pitchFamily="2" charset="-78"/>
              </a:rPr>
              <a:t>های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بدست </a:t>
            </a:r>
            <a:r>
              <a:rPr lang="fa-IR" sz="2800" dirty="0">
                <a:cs typeface="B Nazanin" panose="00000400000000000000" pitchFamily="2" charset="-78"/>
              </a:rPr>
              <a:t>آمده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4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انگیزه ، کار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گزاره ای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منطق مسندی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en-US" sz="2800" dirty="0">
                <a:cs typeface="B Nazanin" panose="00000400000000000000" pitchFamily="2" charset="-78"/>
              </a:rPr>
              <a:t> t-algebra [0, 1] </a:t>
            </a:r>
            <a:r>
              <a:rPr lang="fa-IR" sz="2800" dirty="0">
                <a:cs typeface="B Nazanin" panose="00000400000000000000" pitchFamily="2" charset="-78"/>
              </a:rPr>
              <a:t>که بر حسب </a:t>
            </a:r>
            <a:r>
              <a:rPr lang="fa-IR" sz="2800" dirty="0" smtClean="0">
                <a:cs typeface="B Nazanin" panose="00000400000000000000" pitchFamily="2" charset="-78"/>
              </a:rPr>
              <a:t>نرم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پیوسته </a:t>
            </a:r>
            <a:r>
              <a:rPr lang="fa-IR" sz="2800" dirty="0">
                <a:cs typeface="B Nazanin" panose="00000400000000000000" pitchFamily="2" charset="-78"/>
              </a:rPr>
              <a:t>*  بدست آمده است، قانون جبری ([0,1],*,→,0,1) با دو عملیات دوتایی و دو ثابت می باشد. عملیات های تعریف شده </a:t>
            </a:r>
            <a:r>
              <a:rPr lang="fa-IR" sz="2800" dirty="0" smtClean="0">
                <a:cs typeface="B Nazanin" panose="00000400000000000000" pitchFamily="2" charset="-78"/>
              </a:rPr>
              <a:t>عبارتند از: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039091" y="3307708"/>
            <a:ext cx="7352489" cy="64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25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2017-04-05T07:16:29Z</dcterms:modified>
</cp:coreProperties>
</file>