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شبیه سازی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56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شکل 1 نمودار شماتیکی از ساختار </a:t>
            </a:r>
            <a:r>
              <a:rPr lang="en-US" sz="2800" dirty="0">
                <a:cs typeface="B Nazanin" panose="00000400000000000000" pitchFamily="2" charset="-78"/>
              </a:rPr>
              <a:t>PCW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نشان می دهد که ردیف های اول و دوم سوراخ های هوایی در مجاورت نقص خطی جابجا شده با پراکنده سازهای چشمی شکل </a:t>
            </a:r>
            <a:r>
              <a:rPr lang="fa-IR" sz="2800" dirty="0" smtClean="0">
                <a:cs typeface="B Nazanin" panose="00000400000000000000" pitchFamily="2" charset="-78"/>
              </a:rPr>
              <a:t>قراردارند. </a:t>
            </a:r>
            <a:r>
              <a:rPr lang="fa-IR" sz="2800" dirty="0">
                <a:cs typeface="B Nazanin" panose="00000400000000000000" pitchFamily="2" charset="-78"/>
              </a:rPr>
              <a:t>شکل 2 نمودار شماتیکی از ساختار </a:t>
            </a:r>
            <a:r>
              <a:rPr lang="en-US" sz="2800" dirty="0">
                <a:cs typeface="B Nazanin" panose="00000400000000000000" pitchFamily="2" charset="-78"/>
              </a:rPr>
              <a:t>PCW</a:t>
            </a:r>
            <a:r>
              <a:rPr lang="fa-IR" sz="2800" dirty="0">
                <a:cs typeface="B Nazanin" panose="00000400000000000000" pitchFamily="2" charset="-78"/>
              </a:rPr>
              <a:t> نشان می دهد که کلیه سوراخ های هوایی با جای خود را به پراکنده سازهای چشمی شکل داده اند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4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1: نمودار شماتیک </a:t>
            </a:r>
            <a:r>
              <a:rPr lang="en-US" sz="2400" dirty="0" smtClean="0">
                <a:cs typeface="B Nazanin" panose="00000400000000000000" pitchFamily="2" charset="-78"/>
              </a:rPr>
              <a:t> PCW  </a:t>
            </a:r>
            <a:r>
              <a:rPr lang="fa-IR" sz="2400" dirty="0">
                <a:cs typeface="B Nazanin" panose="00000400000000000000" pitchFamily="2" charset="-78"/>
              </a:rPr>
              <a:t>که ردیف های اول و دوم سوراخ های هوایی جای خود را به پراکنده سازهای چشمی شکل داده </a:t>
            </a:r>
            <a:r>
              <a:rPr lang="fa-IR" sz="2400" dirty="0" smtClean="0">
                <a:cs typeface="B Nazanin" panose="00000400000000000000" pitchFamily="2" charset="-78"/>
              </a:rPr>
              <a:t>اند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11/25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95482" y="566670"/>
            <a:ext cx="5353036" cy="316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9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2: نمودار شماتیک </a:t>
            </a:r>
            <a:r>
              <a:rPr lang="en-US" sz="2400" dirty="0">
                <a:cs typeface="B Nazanin" panose="00000400000000000000" pitchFamily="2" charset="-78"/>
              </a:rPr>
              <a:t>PCW </a:t>
            </a:r>
            <a:r>
              <a:rPr lang="fa-IR" sz="2400" dirty="0" smtClean="0">
                <a:cs typeface="B Nazanin" panose="00000400000000000000" pitchFamily="2" charset="-78"/>
              </a:rPr>
              <a:t> که </a:t>
            </a:r>
            <a:r>
              <a:rPr lang="fa-IR" sz="2400" dirty="0">
                <a:cs typeface="B Nazanin" panose="00000400000000000000" pitchFamily="2" charset="-78"/>
              </a:rPr>
              <a:t>کلیه سوراخ های هوایی جای خود را به پراکنده سازهای چشمی شکل داده اند.</a:t>
            </a: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12/25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767264" y="720095"/>
            <a:ext cx="5609473" cy="307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1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2017-03-04T04:38:40Z</dcterms:modified>
</cp:coreProperties>
</file>