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چکیده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محاسبات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ساخت وسیله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موانع </a:t>
            </a:r>
            <a:r>
              <a:rPr lang="en-US" sz="2000" b="1" dirty="0" err="1">
                <a:solidFill>
                  <a:prstClr val="white"/>
                </a:solidFill>
                <a:cs typeface="B Nazanin" panose="00000400000000000000" pitchFamily="2" charset="-78"/>
              </a:rPr>
              <a:t>Schottky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نقش موانع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Schottky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درترانزیستورهای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فسفرن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9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چکیده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محاسبات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ساخت وسیله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موانع </a:t>
            </a:r>
            <a:r>
              <a:rPr lang="en-US" sz="2000" b="1" dirty="0" err="1">
                <a:solidFill>
                  <a:prstClr val="white"/>
                </a:solidFill>
                <a:cs typeface="B Nazanin" panose="00000400000000000000" pitchFamily="2" charset="-78"/>
              </a:rPr>
              <a:t>Schottky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b"/>
            </a:pP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عمدتاً </a:t>
            </a: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 خاطر دوپینگ سورس/ درین، کنتاکت های فلزی روی مواد 2 بعدی معمولاً موانع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Schottky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قابل </a:t>
            </a: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ملاحظه ای در نقطه اتصال فلز/ نیمه رسانا تشکیل داده و ترانزیستورهای فسفرن  چند لایه را به سرعت به ترانزیستورهای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Schottky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نه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MOSFETs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مرسوم و متداول تبدیل می کنند.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چکیده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محاسبات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ساخت وسیله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موانع </a:t>
            </a:r>
            <a:r>
              <a:rPr lang="en-US" sz="2000" b="1" dirty="0" err="1">
                <a:solidFill>
                  <a:prstClr val="white"/>
                </a:solidFill>
                <a:cs typeface="B Nazanin" panose="00000400000000000000" pitchFamily="2" charset="-78"/>
              </a:rPr>
              <a:t>Schottky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endParaRPr lang="fa-I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endParaRPr lang="fa-I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endParaRPr lang="fa-IR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1388110" algn="l"/>
              </a:tabLst>
            </a:pP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ترانزیستورهای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فسفرن 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a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 در حالت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ON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(روشن)، عرض مانع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Schottky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تا حد زیادی کاهش می یابد.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، در حالت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OFF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(خاموش)، ارتفاع مانع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Schottky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افزایش می یابد.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57478" y="404666"/>
            <a:ext cx="6280986" cy="254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4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چکیده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محاسبات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ساخت وسیله 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موانع </a:t>
            </a:r>
            <a:r>
              <a:rPr lang="en-US" sz="2000" b="1" dirty="0" err="1">
                <a:solidFill>
                  <a:prstClr val="white"/>
                </a:solidFill>
                <a:cs typeface="B Nazanin" panose="00000400000000000000" pitchFamily="2" charset="-78"/>
              </a:rPr>
              <a:t>Schottky</a:t>
            </a:r>
            <a:endParaRPr lang="en-US" sz="2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prstClr val="white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Low" rtl="1">
              <a:lnSpc>
                <a:spcPct val="150000"/>
              </a:lnSpc>
              <a:spcAft>
                <a:spcPts val="0"/>
              </a:spcAft>
              <a:buFont typeface="Wingdings 3" panose="05040102010807070707" pitchFamily="18" charset="2"/>
              <a:buChar char="b"/>
              <a:tabLst>
                <a:tab pos="4474210" algn="l"/>
              </a:tabLst>
            </a:pP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همان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گونه که در شکل بالا نشان داده شده است، حالتهای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ON/OFF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در ترانزیستورهای فسفرن  چند لایه در کانال فسفرن  چند لایه، کاملاً تحت کنترل چگالی حامل نیستند، مسئله ای که در مورد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Si MOSFETs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صدق می کند. در عوض، آنها تحت کنترل مانع موثر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Schottky</a:t>
            </a:r>
            <a:r>
              <a:rPr lang="ar-SA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برای سوراخ ها می باشند.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2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2017-03-01T10:19:52Z</dcterms:modified>
</cp:coreProperties>
</file>