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تهیه و آماده سازی پلات های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تحقیق</a:t>
            </a:r>
          </a:p>
          <a:p>
            <a:pPr marL="457200" indent="-457200" algn="justLow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×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 پلات هر یک حاوی 39 درخت پسته و مساحت حدود 720 متر مربع در یک باغ نزدیک رفسنجان انتخاب و از یکدیگر و همچنین از دیگر بخشهای باغ جدا شدند. درختان در هر دو پلات از لحاظ سن، تاج پوششی، و قطر ساقه و همچنین ظاهر خارجی شبیه به هم بودند. سپس یکی از پلات ها برای آبیاری سطحی در منطقه معمول بود ، و دیگری برای آبیاری زیرسطحی آماده گردید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14/30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×"/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این پلات، دو ردیف لوله سوزنی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P.V.C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پوشیده شده با روکش پلاستیکی در دو طرف ردیف درخت با فاصله حدود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1.5-2m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از آن و درطول کامل ردیف درخت به عمق 50 سانتی متر قرار داده شد.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15/30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4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پلان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شماتیک واحدهای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آزمایشی: پلات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آبیاری سطحی و پلات آبیاری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زیرسطحی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که موقعیت خطوط لوله را نشان می دهند.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16/30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215189" y="991674"/>
            <a:ext cx="6921340" cy="158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9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endParaRPr lang="fa-IR" sz="2800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endParaRPr lang="fa-IR" sz="2800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 smtClean="0">
                <a:cs typeface="B Nazanin" panose="00000400000000000000" pitchFamily="2" charset="-78"/>
              </a:rPr>
              <a:t>شماتیکی </a:t>
            </a:r>
            <a:r>
              <a:rPr lang="fa-IR" sz="2800" dirty="0">
                <a:cs typeface="B Nazanin" panose="00000400000000000000" pitchFamily="2" charset="-78"/>
              </a:rPr>
              <a:t>از سطح مقطع لوله </a:t>
            </a:r>
            <a:r>
              <a:rPr lang="en-US" sz="2800" dirty="0">
                <a:cs typeface="B Nazanin" panose="00000400000000000000" pitchFamily="2" charset="-78"/>
              </a:rPr>
              <a:t>PVC</a:t>
            </a:r>
            <a:r>
              <a:rPr lang="fa-IR" sz="2800" dirty="0">
                <a:cs typeface="B Nazanin" panose="00000400000000000000" pitchFamily="2" charset="-78"/>
              </a:rPr>
              <a:t> سوزنی </a:t>
            </a:r>
            <a:r>
              <a:rPr lang="fa-IR" sz="2800" dirty="0" smtClean="0">
                <a:cs typeface="B Nazanin" panose="00000400000000000000" pitchFamily="2" charset="-78"/>
              </a:rPr>
              <a:t>بکار رفته </a:t>
            </a:r>
            <a:r>
              <a:rPr lang="fa-IR" sz="2800" dirty="0">
                <a:cs typeface="B Nazanin" panose="00000400000000000000" pitchFamily="2" charset="-78"/>
              </a:rPr>
              <a:t>برای آبیاری زیرسطحی به همراه فیلتر یا صافی ماسه ریز دراطراف برای پیشگیری از بلوکه شدگی و </a:t>
            </a:r>
            <a:r>
              <a:rPr lang="fa-IR" sz="2800" dirty="0" smtClean="0">
                <a:cs typeface="B Nazanin" panose="00000400000000000000" pitchFamily="2" charset="-78"/>
              </a:rPr>
              <a:t>انسداد. </a:t>
            </a:r>
            <a:endParaRPr lang="en-US" sz="2800" dirty="0">
              <a:cs typeface="B Nazanin" panose="00000400000000000000" pitchFamily="2" charset="-78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17/30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688908" y="588856"/>
            <a:ext cx="3905699" cy="260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12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220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2017-03-02T15:12:28Z</dcterms:modified>
</cp:coreProperties>
</file>