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3/6/2017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هادپ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44161" y="6015620"/>
            <a:ext cx="1476356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سیستم پیشنهادی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آزمایشی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>
                <a:cs typeface="B Nazanin" panose="00000400000000000000" pitchFamily="2" charset="-78"/>
              </a:rPr>
              <a:t>ارزیابی پرس و </a:t>
            </a:r>
            <a:r>
              <a:rPr lang="fa-IR" sz="2800" b="1" u="sng" dirty="0" smtClean="0">
                <a:cs typeface="B Nazanin" panose="00000400000000000000" pitchFamily="2" charset="-78"/>
              </a:rPr>
              <a:t>جو</a:t>
            </a:r>
          </a:p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بعد از ساخت شاخص </a:t>
            </a:r>
            <a:r>
              <a:rPr lang="fa-IR" sz="2800" dirty="0" smtClean="0">
                <a:cs typeface="B Nazanin" panose="00000400000000000000" pitchFamily="2" charset="-78"/>
              </a:rPr>
              <a:t>های</a:t>
            </a:r>
            <a:r>
              <a:rPr lang="en-US" sz="2800" dirty="0" smtClean="0">
                <a:cs typeface="B Nazanin" panose="00000400000000000000" pitchFamily="2" charset="-78"/>
              </a:rPr>
              <a:t>XML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سرورهای ابر، کاربران می توانند شروع به فرستادن پرس و جوها به سرورهای ابری نمایند. این سرورها دهها هزار پرس و جو در هر ثانیه دریافت کرده و بایستی به گونه ای طراحی شوند که بسیار سریع پاسخ دهند. شکل 4 کلیاتی از سیستم خدمات </a:t>
            </a:r>
            <a:r>
              <a:rPr lang="fa-IR" sz="2800" dirty="0" smtClean="0">
                <a:cs typeface="B Nazanin" panose="00000400000000000000" pitchFamily="2" charset="-78"/>
              </a:rPr>
              <a:t>ابری</a:t>
            </a:r>
            <a:r>
              <a:rPr lang="en-US" sz="2800" dirty="0" smtClean="0">
                <a:cs typeface="B Nazanin" panose="00000400000000000000" pitchFamily="2" charset="-78"/>
              </a:rPr>
              <a:t>XML </a:t>
            </a:r>
            <a:r>
              <a:rPr lang="fa-IR" sz="2800" dirty="0">
                <a:cs typeface="B Nazanin" panose="00000400000000000000" pitchFamily="2" charset="-78"/>
              </a:rPr>
              <a:t>پیشنهاد شده را نشان می دهد.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22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8641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هادپ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44161" y="6015620"/>
            <a:ext cx="1476356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سیستم پیشنهادی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آزمایشی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 smtClean="0">
                <a:cs typeface="B Nazanin" panose="00000400000000000000" pitchFamily="2" charset="-78"/>
              </a:rPr>
              <a:t>شکل </a:t>
            </a:r>
            <a:r>
              <a:rPr lang="fa-IR" sz="2800" dirty="0">
                <a:cs typeface="B Nazanin" panose="00000400000000000000" pitchFamily="2" charset="-78"/>
              </a:rPr>
              <a:t>4. نمای کلی از سیستم خدمات </a:t>
            </a:r>
            <a:r>
              <a:rPr lang="fa-IR" sz="2800" dirty="0" smtClean="0">
                <a:cs typeface="B Nazanin" panose="00000400000000000000" pitchFamily="2" charset="-78"/>
              </a:rPr>
              <a:t>ابری </a:t>
            </a:r>
            <a:r>
              <a:rPr lang="en-US" sz="2800" dirty="0" smtClean="0">
                <a:cs typeface="B Nazanin" panose="00000400000000000000" pitchFamily="2" charset="-78"/>
              </a:rPr>
              <a:t>XML</a:t>
            </a:r>
            <a:r>
              <a:rPr lang="fa-IR" sz="2800" dirty="0" smtClean="0">
                <a:cs typeface="B Nazanin" panose="00000400000000000000" pitchFamily="2" charset="-78"/>
              </a:rPr>
              <a:t> </a:t>
            </a: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23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690688" y="466278"/>
            <a:ext cx="5762625" cy="408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148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هادپ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44161" y="6015620"/>
            <a:ext cx="1476356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سیستم پیشنهادی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آزمایشی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ارزیابی پرس و جو در سیستم بر اساس </a:t>
            </a:r>
            <a:r>
              <a:rPr lang="fa-IR" sz="2800" dirty="0" smtClean="0">
                <a:cs typeface="B Nazanin" panose="00000400000000000000" pitchFamily="2" charset="-78"/>
              </a:rPr>
              <a:t>الگوریتم</a:t>
            </a:r>
            <a:r>
              <a:rPr lang="en-US" sz="2800" dirty="0" smtClean="0">
                <a:cs typeface="B Nazanin" panose="00000400000000000000" pitchFamily="2" charset="-78"/>
              </a:rPr>
              <a:t>NCIM </a:t>
            </a:r>
            <a:r>
              <a:rPr lang="fa-IR" sz="2800" dirty="0" smtClean="0">
                <a:cs typeface="B Nazanin" panose="00000400000000000000" pitchFamily="2" charset="-78"/>
              </a:rPr>
              <a:t> انجام </a:t>
            </a:r>
            <a:r>
              <a:rPr lang="fa-IR" sz="2800" dirty="0">
                <a:cs typeface="B Nazanin" panose="00000400000000000000" pitchFamily="2" charset="-78"/>
              </a:rPr>
              <a:t>می شود. اختلاف آن است </a:t>
            </a:r>
            <a:r>
              <a:rPr lang="fa-IR" sz="2800" dirty="0" smtClean="0">
                <a:cs typeface="B Nazanin" panose="00000400000000000000" pitchFamily="2" charset="-78"/>
              </a:rPr>
              <a:t>که</a:t>
            </a:r>
            <a:r>
              <a:rPr lang="en-US" sz="2800" dirty="0" smtClean="0">
                <a:cs typeface="B Nazanin" panose="00000400000000000000" pitchFamily="2" charset="-78"/>
              </a:rPr>
              <a:t>NCIM </a:t>
            </a:r>
            <a:r>
              <a:rPr lang="fa-IR" sz="2800" dirty="0" smtClean="0">
                <a:cs typeface="B Nazanin" panose="00000400000000000000" pitchFamily="2" charset="-78"/>
              </a:rPr>
              <a:t> شاخص </a:t>
            </a:r>
            <a:r>
              <a:rPr lang="fa-IR" sz="2800" dirty="0">
                <a:cs typeface="B Nazanin" panose="00000400000000000000" pitchFamily="2" charset="-78"/>
              </a:rPr>
              <a:t>ها را در حافظه اصلی نگه داشته و سیستم پیشنهاد شده شاخص ها را </a:t>
            </a:r>
            <a:r>
              <a:rPr lang="fa-IR" sz="2800" dirty="0" smtClean="0">
                <a:cs typeface="B Nazanin" panose="00000400000000000000" pitchFamily="2" charset="-78"/>
              </a:rPr>
              <a:t>در</a:t>
            </a:r>
            <a:r>
              <a:rPr lang="en-US" sz="2800" dirty="0" smtClean="0">
                <a:cs typeface="B Nazanin" panose="00000400000000000000" pitchFamily="2" charset="-78"/>
              </a:rPr>
              <a:t>HDFS </a:t>
            </a:r>
            <a:r>
              <a:rPr lang="fa-IR" sz="2800" dirty="0" smtClean="0">
                <a:cs typeface="B Nazanin" panose="00000400000000000000" pitchFamily="2" charset="-78"/>
              </a:rPr>
              <a:t> ذخیره </a:t>
            </a:r>
            <a:r>
              <a:rPr lang="fa-IR" sz="2800" dirty="0">
                <a:cs typeface="B Nazanin" panose="00000400000000000000" pitchFamily="2" charset="-78"/>
              </a:rPr>
              <a:t>می کند. بارگذاری شاخص های نظیر قبل از اجرای ارزیابی پرس و جو در سیستم الزامی می باشد.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24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23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کارهای وابسته 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هادپ</a:t>
            </a:r>
            <a:endParaRPr lang="en-US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344161" y="6015620"/>
            <a:ext cx="1476356" cy="338554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b="1" dirty="0">
                <a:solidFill>
                  <a:schemeClr val="bg1"/>
                </a:solidFill>
                <a:cs typeface="B Nazanin" panose="00000400000000000000" pitchFamily="2" charset="-78"/>
              </a:rPr>
              <a:t>سیستم پیشنهادی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نتایج آزمایشی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سیستم پیشنهاد شده، دو مد یا شیوه پردازش پرس و جو طراحی می کنیم.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lphaLcParenR"/>
            </a:pPr>
            <a:r>
              <a:rPr lang="fa-IR" sz="2800" dirty="0" smtClean="0">
                <a:cs typeface="B Nazanin" panose="00000400000000000000" pitchFamily="2" charset="-78"/>
              </a:rPr>
              <a:t>مد </a:t>
            </a:r>
            <a:r>
              <a:rPr lang="fa-IR" sz="2800" dirty="0">
                <a:cs typeface="B Nazanin" panose="00000400000000000000" pitchFamily="2" charset="-78"/>
              </a:rPr>
              <a:t>پیوسته (مد 1) 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971550" lvl="1" indent="-514350" algn="just" rtl="1">
              <a:lnSpc>
                <a:spcPct val="150000"/>
              </a:lnSpc>
              <a:buFont typeface="+mj-lt"/>
              <a:buAutoNum type="alphaLcParenR"/>
            </a:pPr>
            <a:r>
              <a:rPr lang="fa-IR" sz="2800" dirty="0" smtClean="0">
                <a:cs typeface="B Nazanin" panose="00000400000000000000" pitchFamily="2" charset="-78"/>
              </a:rPr>
              <a:t>مد </a:t>
            </a:r>
            <a:r>
              <a:rPr lang="fa-IR" sz="2800" dirty="0">
                <a:cs typeface="B Nazanin" panose="00000400000000000000" pitchFamily="2" charset="-78"/>
              </a:rPr>
              <a:t>ناپیوسته (مد 2</a:t>
            </a:r>
            <a:r>
              <a:rPr lang="fa-IR" sz="2800" dirty="0" smtClean="0">
                <a:cs typeface="B Nazanin" panose="00000400000000000000" pitchFamily="2" charset="-78"/>
              </a:rPr>
              <a:t>). </a:t>
            </a:r>
          </a:p>
          <a:p>
            <a:pPr marL="514350" indent="-514350" algn="just" rtl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a-IR" sz="2800" dirty="0">
                <a:cs typeface="B Nazanin" panose="00000400000000000000" pitchFamily="2" charset="-78"/>
              </a:rPr>
              <a:t>در مد پیوسته، با پرس و جوهای کاربر به صورت رشته رفتار کرده و سپس با هر رشته به صورت یک قسمت رفتار شده و به نگاشت تخصیص داده می شود.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/>
              <a:t>25</a:t>
            </a:r>
            <a:r>
              <a:rPr lang="en-US" sz="2400" dirty="0" smtClean="0"/>
              <a:t>/</a:t>
            </a:r>
            <a:r>
              <a:rPr lang="fa-IR" sz="2400" dirty="0" smtClean="0"/>
              <a:t>37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43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249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2017-03-06T08:30:17Z</dcterms:modified>
</cp:coreProperties>
</file>