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کارهای وابسته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حفظ همسانی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30443"/>
            <a:ext cx="1381291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الگوریتم </a:t>
            </a:r>
            <a:r>
              <a:rPr lang="en-US" b="1" dirty="0">
                <a:solidFill>
                  <a:schemeClr val="bg1"/>
                </a:solidFill>
                <a:cs typeface="B Nazanin" panose="00000400000000000000" pitchFamily="2" charset="-78"/>
              </a:rPr>
              <a:t>Undo/Redo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اجرای </a:t>
            </a:r>
            <a:r>
              <a:rPr lang="en-US" sz="2800" b="1" u="sng" dirty="0" smtClean="0">
                <a:cs typeface="B Nazanin" panose="00000400000000000000" pitchFamily="2" charset="-78"/>
              </a:rPr>
              <a:t> Undo </a:t>
            </a:r>
            <a:r>
              <a:rPr lang="fa-IR" sz="2800" b="1" u="sng" dirty="0">
                <a:cs typeface="B Nazanin" panose="00000400000000000000" pitchFamily="2" charset="-78"/>
              </a:rPr>
              <a:t>برروی سایت </a:t>
            </a:r>
            <a:r>
              <a:rPr lang="fa-IR" sz="2800" b="1" u="sng" dirty="0" smtClean="0">
                <a:cs typeface="B Nazanin" panose="00000400000000000000" pitchFamily="2" charset="-78"/>
              </a:rPr>
              <a:t>محلی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×"/>
            </a:pPr>
            <a:r>
              <a:rPr lang="fa-IR" sz="2800" dirty="0">
                <a:cs typeface="B Nazanin" panose="00000400000000000000" pitchFamily="2" charset="-78"/>
              </a:rPr>
              <a:t>زمانی که سایت محلی یک </a:t>
            </a:r>
            <a:r>
              <a:rPr lang="fa-IR" sz="2800" dirty="0" smtClean="0">
                <a:cs typeface="B Nazanin" panose="00000400000000000000" pitchFamily="2" charset="-78"/>
              </a:rPr>
              <a:t>عملیات</a:t>
            </a:r>
            <a:r>
              <a:rPr lang="en-US" sz="2800" dirty="0" smtClean="0">
                <a:cs typeface="B Nazanin" panose="00000400000000000000" pitchFamily="2" charset="-78"/>
              </a:rPr>
              <a:t> O </a:t>
            </a:r>
            <a:r>
              <a:rPr lang="fa-IR" sz="2800" dirty="0">
                <a:cs typeface="B Nazanin" panose="00000400000000000000" pitchFamily="2" charset="-78"/>
              </a:rPr>
              <a:t>را </a:t>
            </a:r>
            <a:r>
              <a:rPr lang="fa-IR" sz="2800" dirty="0" smtClean="0">
                <a:cs typeface="B Nazanin" panose="00000400000000000000" pitchFamily="2" charset="-78"/>
              </a:rPr>
              <a:t>برای</a:t>
            </a:r>
            <a:r>
              <a:rPr lang="en-US" sz="2800" dirty="0" smtClean="0">
                <a:cs typeface="B Nazanin" panose="00000400000000000000" pitchFamily="2" charset="-78"/>
              </a:rPr>
              <a:t> undo </a:t>
            </a:r>
            <a:r>
              <a:rPr lang="fa-IR" sz="2800" dirty="0" smtClean="0">
                <a:cs typeface="B Nazanin" panose="00000400000000000000" pitchFamily="2" charset="-78"/>
              </a:rPr>
              <a:t>(بی </a:t>
            </a:r>
            <a:r>
              <a:rPr lang="fa-IR" sz="2800" dirty="0">
                <a:cs typeface="B Nazanin" panose="00000400000000000000" pitchFamily="2" charset="-78"/>
              </a:rPr>
              <a:t>اثرسازی) انتخاب می کند، بلافاصله برروی سایت محلی اجرا می شود. در طول این دوره، او بایستی از یکی از دو ویو یا نمای تاریخچه استفاده کرده و گزینه مناسب را انتخاب کند.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21/32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202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کارهای وابسته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حفظ همسانی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30443"/>
            <a:ext cx="1381291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الگوریتم </a:t>
            </a:r>
            <a:r>
              <a:rPr lang="en-US" b="1" dirty="0">
                <a:solidFill>
                  <a:schemeClr val="bg1"/>
                </a:solidFill>
                <a:cs typeface="B Nazanin" panose="00000400000000000000" pitchFamily="2" charset="-78"/>
              </a:rPr>
              <a:t>Undo/Redo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×"/>
            </a:pPr>
            <a:r>
              <a:rPr lang="fa-IR" sz="2800" dirty="0">
                <a:cs typeface="B Nazanin" panose="00000400000000000000" pitchFamily="2" charset="-78"/>
              </a:rPr>
              <a:t>در صورت ارائه یک </a:t>
            </a:r>
            <a:r>
              <a:rPr lang="fa-IR" sz="2800" dirty="0" smtClean="0">
                <a:cs typeface="B Nazanin" panose="00000400000000000000" pitchFamily="2" charset="-78"/>
              </a:rPr>
              <a:t>دستور</a:t>
            </a:r>
            <a:r>
              <a:rPr lang="en-US" sz="2800" dirty="0" smtClean="0">
                <a:cs typeface="B Nazanin" panose="00000400000000000000" pitchFamily="2" charset="-78"/>
              </a:rPr>
              <a:t> undo </a:t>
            </a:r>
            <a:r>
              <a:rPr lang="fa-IR" sz="2800" dirty="0">
                <a:cs typeface="B Nazanin" panose="00000400000000000000" pitchFamily="2" charset="-78"/>
              </a:rPr>
              <a:t>برروی سایت محلی، ابتدا عملیات اصلی چک می شود تا مشخص شود آیا قبلاً</a:t>
            </a:r>
            <a:r>
              <a:rPr lang="en-US" sz="2800" dirty="0">
                <a:cs typeface="B Nazanin" panose="00000400000000000000" pitchFamily="2" charset="-78"/>
              </a:rPr>
              <a:t>undo </a:t>
            </a:r>
            <a:r>
              <a:rPr lang="fa-IR" sz="2800" dirty="0" smtClean="0">
                <a:cs typeface="B Nazanin" panose="00000400000000000000" pitchFamily="2" charset="-78"/>
              </a:rPr>
              <a:t> شده </a:t>
            </a:r>
            <a:r>
              <a:rPr lang="fa-IR" sz="2800" dirty="0">
                <a:cs typeface="B Nazanin" panose="00000400000000000000" pitchFamily="2" charset="-78"/>
              </a:rPr>
              <a:t>است یا خیر. اگر چنین باشد، این </a:t>
            </a:r>
            <a:r>
              <a:rPr lang="fa-IR" sz="2800" dirty="0" smtClean="0">
                <a:cs typeface="B Nazanin" panose="00000400000000000000" pitchFamily="2" charset="-78"/>
              </a:rPr>
              <a:t>درخواست</a:t>
            </a:r>
            <a:r>
              <a:rPr lang="en-US" sz="2800" dirty="0" smtClean="0">
                <a:cs typeface="B Nazanin" panose="00000400000000000000" pitchFamily="2" charset="-78"/>
              </a:rPr>
              <a:t>undo </a:t>
            </a:r>
            <a:r>
              <a:rPr lang="fa-IR" sz="2800" dirty="0" smtClean="0">
                <a:cs typeface="B Nazanin" panose="00000400000000000000" pitchFamily="2" charset="-78"/>
              </a:rPr>
              <a:t> متوقف </a:t>
            </a:r>
            <a:r>
              <a:rPr lang="fa-IR" sz="2800" dirty="0">
                <a:cs typeface="B Nazanin" panose="00000400000000000000" pitchFamily="2" charset="-78"/>
              </a:rPr>
              <a:t>می شود. در غیر این صورت، حالت مدل را به حالتی برمی گردانیم که عملیات قبل </a:t>
            </a:r>
            <a:r>
              <a:rPr lang="fa-IR" sz="2800" dirty="0" smtClean="0">
                <a:cs typeface="B Nazanin" panose="00000400000000000000" pitchFamily="2" charset="-78"/>
              </a:rPr>
              <a:t>از</a:t>
            </a:r>
            <a:r>
              <a:rPr lang="en-US" sz="2800" dirty="0" smtClean="0">
                <a:cs typeface="B Nazanin" panose="00000400000000000000" pitchFamily="2" charset="-78"/>
              </a:rPr>
              <a:t> O </a:t>
            </a:r>
            <a:r>
              <a:rPr lang="fa-IR" sz="2800" dirty="0" smtClean="0">
                <a:cs typeface="B Nazanin" panose="00000400000000000000" pitchFamily="2" charset="-78"/>
              </a:rPr>
              <a:t>اجرا شده</a:t>
            </a:r>
            <a:r>
              <a:rPr lang="fa-IR" sz="2800" dirty="0">
                <a:cs typeface="B Nazanin" panose="00000400000000000000" pitchFamily="2" charset="-78"/>
              </a:rPr>
              <a:t>، مجموعه وابستگی اش را دریافت </a:t>
            </a:r>
            <a:r>
              <a:rPr lang="fa-IR" sz="2800" dirty="0" smtClean="0">
                <a:cs typeface="B Nazanin" panose="00000400000000000000" pitchFamily="2" charset="-78"/>
              </a:rPr>
              <a:t>،</a:t>
            </a:r>
            <a:r>
              <a:rPr lang="en-US" sz="2800" dirty="0" smtClean="0">
                <a:cs typeface="B Nazanin" panose="00000400000000000000" pitchFamily="2" charset="-78"/>
              </a:rPr>
              <a:t> USV </a:t>
            </a:r>
            <a:r>
              <a:rPr lang="fa-IR" sz="2800" dirty="0">
                <a:cs typeface="B Nazanin" panose="00000400000000000000" pitchFamily="2" charset="-78"/>
              </a:rPr>
              <a:t>را گسترش و عملیات های موثر را درست بعد </a:t>
            </a:r>
            <a:r>
              <a:rPr lang="fa-IR" sz="2800" dirty="0" smtClean="0">
                <a:cs typeface="B Nazanin" panose="00000400000000000000" pitchFamily="2" charset="-78"/>
              </a:rPr>
              <a:t>از</a:t>
            </a:r>
            <a:r>
              <a:rPr lang="en-US" sz="2800" dirty="0" smtClean="0">
                <a:cs typeface="B Nazanin" panose="00000400000000000000" pitchFamily="2" charset="-78"/>
              </a:rPr>
              <a:t>O </a:t>
            </a:r>
            <a:r>
              <a:rPr lang="fa-IR" sz="2800" dirty="0" smtClean="0">
                <a:cs typeface="B Nazanin" panose="00000400000000000000" pitchFamily="2" charset="-78"/>
              </a:rPr>
              <a:t> مجدداً </a:t>
            </a:r>
            <a:r>
              <a:rPr lang="fa-IR" sz="2800" dirty="0">
                <a:cs typeface="B Nazanin" panose="00000400000000000000" pitchFamily="2" charset="-78"/>
              </a:rPr>
              <a:t>اجرا می کند.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22/32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021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کارهای وابسته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حفظ همسانی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30443"/>
            <a:ext cx="1381291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الگوریتم </a:t>
            </a:r>
            <a:r>
              <a:rPr lang="en-US" b="1" dirty="0">
                <a:solidFill>
                  <a:schemeClr val="bg1"/>
                </a:solidFill>
                <a:cs typeface="B Nazanin" panose="00000400000000000000" pitchFamily="2" charset="-78"/>
              </a:rPr>
              <a:t>Undo/Redo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×"/>
            </a:pPr>
            <a:r>
              <a:rPr lang="fa-IR" sz="2800" dirty="0">
                <a:cs typeface="B Nazanin" panose="00000400000000000000" pitchFamily="2" charset="-78"/>
              </a:rPr>
              <a:t>بعد از پردازش یک </a:t>
            </a:r>
            <a:r>
              <a:rPr lang="en-US" sz="2800" dirty="0" smtClean="0">
                <a:cs typeface="B Nazanin" panose="00000400000000000000" pitchFamily="2" charset="-78"/>
              </a:rPr>
              <a:t> undo </a:t>
            </a:r>
            <a:r>
              <a:rPr lang="fa-IR" sz="2800" dirty="0">
                <a:cs typeface="B Nazanin" panose="00000400000000000000" pitchFamily="2" charset="-78"/>
              </a:rPr>
              <a:t>برروی سایت محلی، به شکل زیر به سایت های دیگر فرستاده می شود </a:t>
            </a:r>
            <a:r>
              <a:rPr lang="fa-IR" sz="2800" dirty="0" smtClean="0">
                <a:cs typeface="B Nazanin" panose="00000400000000000000" pitchFamily="2" charset="-78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cs typeface="B Nazanin" panose="00000400000000000000" pitchFamily="2" charset="-78"/>
              </a:rPr>
              <a:t>UNDO(Undo _ </a:t>
            </a:r>
            <a:r>
              <a:rPr lang="en-US" sz="2800" dirty="0" err="1">
                <a:cs typeface="B Nazanin" panose="00000400000000000000" pitchFamily="2" charset="-78"/>
              </a:rPr>
              <a:t>SiteID,Create</a:t>
            </a:r>
            <a:r>
              <a:rPr lang="en-US" sz="2800" dirty="0">
                <a:cs typeface="B Nazanin" panose="00000400000000000000" pitchFamily="2" charset="-78"/>
              </a:rPr>
              <a:t> _ </a:t>
            </a:r>
            <a:r>
              <a:rPr lang="en-US" sz="2800" dirty="0" err="1">
                <a:cs typeface="B Nazanin" panose="00000400000000000000" pitchFamily="2" charset="-78"/>
              </a:rPr>
              <a:t>SiteID,Create</a:t>
            </a:r>
            <a:r>
              <a:rPr lang="en-US" sz="2800" dirty="0">
                <a:cs typeface="B Nazanin" panose="00000400000000000000" pitchFamily="2" charset="-78"/>
              </a:rPr>
              <a:t> _SEQ</a:t>
            </a:r>
            <a:r>
              <a:rPr lang="en-US" sz="2800" dirty="0" smtClean="0">
                <a:cs typeface="B Nazanin" panose="00000400000000000000" pitchFamily="2" charset="-78"/>
              </a:rPr>
              <a:t>),</a:t>
            </a:r>
          </a:p>
          <a:p>
            <a:pPr algn="just">
              <a:lnSpc>
                <a:spcPct val="150000"/>
              </a:lnSpc>
            </a:pPr>
            <a:endParaRPr lang="en-US" sz="14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en-US" sz="2800" dirty="0">
                <a:cs typeface="B Nazanin" panose="00000400000000000000" pitchFamily="2" charset="-78"/>
              </a:rPr>
              <a:t> Create _ SiteID </a:t>
            </a:r>
            <a:r>
              <a:rPr lang="fa-IR" sz="2800" dirty="0">
                <a:cs typeface="B Nazanin" panose="00000400000000000000" pitchFamily="2" charset="-78"/>
              </a:rPr>
              <a:t>سایتی را نشان می دهد که </a:t>
            </a:r>
            <a:r>
              <a:rPr lang="fa-IR" sz="2800" dirty="0" smtClean="0">
                <a:cs typeface="B Nazanin" panose="00000400000000000000" pitchFamily="2" charset="-78"/>
              </a:rPr>
              <a:t>هدف</a:t>
            </a:r>
            <a:r>
              <a:rPr lang="en-US" sz="2800" dirty="0" smtClean="0">
                <a:cs typeface="B Nazanin" panose="00000400000000000000" pitchFamily="2" charset="-78"/>
              </a:rPr>
              <a:t> undo </a:t>
            </a:r>
            <a:r>
              <a:rPr lang="en-US" sz="2800" dirty="0">
                <a:cs typeface="B Nazanin" panose="00000400000000000000" pitchFamily="2" charset="-78"/>
              </a:rPr>
              <a:t>O </a:t>
            </a:r>
            <a:r>
              <a:rPr lang="fa-IR" sz="2800" dirty="0">
                <a:cs typeface="B Nazanin" panose="00000400000000000000" pitchFamily="2" charset="-78"/>
              </a:rPr>
              <a:t>را ایجاد کرده </a:t>
            </a:r>
            <a:r>
              <a:rPr lang="fa-IR" sz="2800" dirty="0" smtClean="0">
                <a:cs typeface="B Nazanin" panose="00000400000000000000" pitchFamily="2" charset="-78"/>
              </a:rPr>
              <a:t>و</a:t>
            </a:r>
            <a:r>
              <a:rPr lang="en-US" sz="2800" dirty="0" smtClean="0">
                <a:cs typeface="B Nazanin" panose="00000400000000000000" pitchFamily="2" charset="-78"/>
              </a:rPr>
              <a:t>Create </a:t>
            </a:r>
            <a:r>
              <a:rPr lang="en-US" sz="2800" dirty="0">
                <a:cs typeface="B Nazanin" panose="00000400000000000000" pitchFamily="2" charset="-78"/>
              </a:rPr>
              <a:t>_SEQ </a:t>
            </a:r>
            <a:r>
              <a:rPr lang="fa-IR" sz="2800" dirty="0" smtClean="0">
                <a:cs typeface="B Nazanin" panose="00000400000000000000" pitchFamily="2" charset="-78"/>
              </a:rPr>
              <a:t> شماره توالی</a:t>
            </a:r>
            <a:r>
              <a:rPr lang="en-US" sz="2800" dirty="0" smtClean="0">
                <a:cs typeface="B Nazanin" panose="00000400000000000000" pitchFamily="2" charset="-78"/>
              </a:rPr>
              <a:t>O </a:t>
            </a:r>
            <a:r>
              <a:rPr lang="fa-IR" sz="2800" dirty="0" smtClean="0">
                <a:cs typeface="B Nazanin" panose="00000400000000000000" pitchFamily="2" charset="-78"/>
              </a:rPr>
              <a:t> کل </a:t>
            </a:r>
            <a:r>
              <a:rPr lang="fa-IR" sz="2800" dirty="0">
                <a:cs typeface="B Nazanin" panose="00000400000000000000" pitchFamily="2" charset="-78"/>
              </a:rPr>
              <a:t>عملیات های ایجاد شده توسط </a:t>
            </a:r>
            <a:r>
              <a:rPr lang="en-US" sz="2800" dirty="0">
                <a:cs typeface="B Nazanin" panose="00000400000000000000" pitchFamily="2" charset="-78"/>
              </a:rPr>
              <a:t>Create _ SiteID </a:t>
            </a:r>
            <a:r>
              <a:rPr lang="fa-IR" sz="2800" dirty="0" smtClean="0">
                <a:cs typeface="B Nazanin" panose="00000400000000000000" pitchFamily="2" charset="-78"/>
              </a:rPr>
              <a:t> می </a:t>
            </a:r>
            <a:r>
              <a:rPr lang="fa-IR" sz="2800" dirty="0">
                <a:cs typeface="B Nazanin" panose="00000400000000000000" pitchFamily="2" charset="-78"/>
              </a:rPr>
              <a:t>باشد.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23/32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356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کارهای وابسته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حفظ همسانی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30443"/>
            <a:ext cx="1381291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الگوریتم </a:t>
            </a:r>
            <a:r>
              <a:rPr lang="en-US" b="1" dirty="0">
                <a:solidFill>
                  <a:schemeClr val="bg1"/>
                </a:solidFill>
                <a:cs typeface="B Nazanin" panose="00000400000000000000" pitchFamily="2" charset="-78"/>
              </a:rPr>
              <a:t>Undo/Redo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cs typeface="B Nazanin" panose="00000400000000000000" pitchFamily="2" charset="-78"/>
            </a:endParaRPr>
          </a:p>
          <a:p>
            <a:pPr rtl="1">
              <a:lnSpc>
                <a:spcPct val="150000"/>
              </a:lnSpc>
            </a:pPr>
            <a:r>
              <a:rPr lang="fa-IR" sz="2800" dirty="0" smtClean="0">
                <a:cs typeface="B Nazanin" panose="00000400000000000000" pitchFamily="2" charset="-78"/>
              </a:rPr>
              <a:t>الگوریتم </a:t>
            </a:r>
            <a:r>
              <a:rPr lang="fa-IR" sz="2800" dirty="0">
                <a:cs typeface="B Nazanin" panose="00000400000000000000" pitchFamily="2" charset="-78"/>
              </a:rPr>
              <a:t>1. </a:t>
            </a:r>
            <a:r>
              <a:rPr lang="en-US" sz="2800" dirty="0">
                <a:cs typeface="B Nazanin" panose="00000400000000000000" pitchFamily="2" charset="-78"/>
              </a:rPr>
              <a:t>Undo </a:t>
            </a:r>
            <a:r>
              <a:rPr lang="fa-IR" sz="2800" dirty="0" smtClean="0">
                <a:cs typeface="B Nazanin" panose="00000400000000000000" pitchFamily="2" charset="-78"/>
              </a:rPr>
              <a:t> برروی </a:t>
            </a:r>
            <a:r>
              <a:rPr lang="fa-IR" sz="2800" dirty="0">
                <a:cs typeface="B Nazanin" panose="00000400000000000000" pitchFamily="2" charset="-78"/>
              </a:rPr>
              <a:t>سایت محلی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24/32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364240" y="626115"/>
            <a:ext cx="4021426" cy="2927227"/>
          </a:xfrm>
          <a:prstGeom prst="rect">
            <a:avLst/>
          </a:prstGeom>
        </p:spPr>
      </p:pic>
      <p:pic>
        <p:nvPicPr>
          <p:cNvPr id="26" name="Picture 25"/>
          <p:cNvPicPr/>
          <p:nvPr/>
        </p:nvPicPr>
        <p:blipFill>
          <a:blip r:embed="rId3"/>
          <a:stretch>
            <a:fillRect/>
          </a:stretch>
        </p:blipFill>
        <p:spPr>
          <a:xfrm>
            <a:off x="4827498" y="641004"/>
            <a:ext cx="3719602" cy="4121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022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250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2017-03-05T04:01:40Z</dcterms:modified>
</cp:coreProperties>
</file>