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تابع کمانش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ژنتیکی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بهینه سازی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خصوصیات شبکه عصبی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در این مطالعه ، شبکه عصبی پرسپترون سه لایه با 6 نورون (5 نورون در 2 لایه مخفی و یک نورون در لایه خروجی) برای مدلسازی بار کمانش بکاربرده شد. نماهای عمومی این شبکه در شکل 1 نشان داده شده است.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31179"/>
            <a:ext cx="147635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>
                <a:solidFill>
                  <a:schemeClr val="bg1"/>
                </a:solidFill>
                <a:cs typeface="B Nazanin" panose="00000400000000000000" pitchFamily="2" charset="-78"/>
              </a:rPr>
              <a:t>شبکه عصبی مصنوعی </a:t>
            </a:r>
          </a:p>
        </p:txBody>
      </p:sp>
    </p:spTree>
    <p:extLst>
      <p:ext uri="{BB962C8B-B14F-4D97-AF65-F5344CB8AC3E}">
        <p14:creationId xmlns:p14="http://schemas.microsoft.com/office/powerpoint/2010/main" val="1584359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41570"/>
            <a:ext cx="147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>
                <a:solidFill>
                  <a:schemeClr val="bg1"/>
                </a:solidFill>
                <a:cs typeface="B Nazanin" panose="00000400000000000000" pitchFamily="2" charset="-78"/>
              </a:rPr>
              <a:t>شبکه عصبی مصنوعی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تابع کمانش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ژنتیکی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بهینه سازی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مدلسازی و بحث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برای مدلسازی بار کمانش، از مجموعه داده های آزمایشی متشکل </a:t>
            </a:r>
            <a:r>
              <a:rPr lang="fa-IR" sz="2800" dirty="0" smtClean="0">
                <a:cs typeface="B Nazanin" panose="00000400000000000000" pitchFamily="2" charset="-78"/>
              </a:rPr>
              <a:t>از</a:t>
            </a:r>
            <a:r>
              <a:rPr lang="en-US" sz="2800" dirty="0" smtClean="0">
                <a:cs typeface="B Nazanin" panose="00000400000000000000" pitchFamily="2" charset="-78"/>
              </a:rPr>
              <a:t>W1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W2 </a:t>
            </a:r>
            <a:r>
              <a:rPr lang="fa-IR" sz="2800" dirty="0" smtClean="0">
                <a:cs typeface="B Nazanin" panose="00000400000000000000" pitchFamily="2" charset="-78"/>
              </a:rPr>
              <a:t> و </a:t>
            </a:r>
            <a:r>
              <a:rPr lang="fa-IR" sz="2800" dirty="0">
                <a:cs typeface="B Nazanin" panose="00000400000000000000" pitchFamily="2" charset="-78"/>
              </a:rPr>
              <a:t>مقادیر آزمایشی بار کمانش استفاده گریدد. این مجموعه داده به عنوان داده های آموزشی برای شبکه عصبی پرسپترون سه لایه با خصوصیات بیان شد.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84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41570"/>
            <a:ext cx="147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>
                <a:solidFill>
                  <a:schemeClr val="bg1"/>
                </a:solidFill>
                <a:cs typeface="B Nazanin" panose="00000400000000000000" pitchFamily="2" charset="-78"/>
              </a:rPr>
              <a:t>شبکه عصبی مصنوعی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تابع کمانش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ژنتیکی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بهینه سازی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در پایان مرحله آموزش، شبکه عصبی با نگاشت بر مبنای داده های آزمایشی ، قوانین مخفی فراتر از داده ها را به ساختار شبکه منتقل و با مدل بین داده های ورودی و خروجی انطباق داشت.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305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41570"/>
            <a:ext cx="147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>
                <a:solidFill>
                  <a:schemeClr val="bg1"/>
                </a:solidFill>
                <a:cs typeface="B Nazanin" panose="00000400000000000000" pitchFamily="2" charset="-78"/>
              </a:rPr>
              <a:t>شبکه عصبی مصنوعی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تابع کمانش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ژنتیکی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بهینه سازی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مدل حاصله، که با داده های آزمایشی با صحت بالا و مقادیر پیش بینی شده برای بار کمانش انطباق داشت دارای </a:t>
            </a:r>
            <a:r>
              <a:rPr lang="fa-IR" sz="2800" dirty="0" smtClean="0">
                <a:cs typeface="B Nazanin" panose="00000400000000000000" pitchFamily="2" charset="-78"/>
              </a:rPr>
              <a:t>رگرسیون</a:t>
            </a:r>
            <a:r>
              <a:rPr lang="en-US" sz="2800" dirty="0" smtClean="0">
                <a:cs typeface="B Nazanin" panose="00000400000000000000" pitchFamily="2" charset="-78"/>
              </a:rPr>
              <a:t>R=0.99509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مقایسه با مقادیر آزمایشی بود. شکل 2 گراف رگرسیون مقادیر پیش بینی شده برای بار کمانش در مقایسه با مقادیر آزمایشی را نشان می دهد.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43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41570"/>
            <a:ext cx="1476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1600" dirty="0">
                <a:solidFill>
                  <a:schemeClr val="bg1"/>
                </a:solidFill>
                <a:cs typeface="B Nazanin" panose="00000400000000000000" pitchFamily="2" charset="-78"/>
              </a:rPr>
              <a:t>شبکه عصبی مصنوعی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تابع کمانش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الگوریتم ژنتیکی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بهینه سازی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400" dirty="0">
                <a:cs typeface="B Nazanin" panose="00000400000000000000" pitchFamily="2" charset="-78"/>
              </a:rPr>
              <a:t>شکل 2. مقایسه مقادیر پیش بینی شده شبکه عصبی و مقادیرآزمایشی را نشان می دهد.</a:t>
            </a:r>
            <a:endParaRPr lang="fa-IR" sz="24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33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295160"/>
            <a:ext cx="5943600" cy="431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05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275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2017-03-06T09:20:26Z</dcterms:modified>
</cp:coreProperties>
</file>