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توازن بار ایستا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00006"/>
            <a:ext cx="1462395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سیستم مانیتورینگ گرید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نتایج ارزیابی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سیستم کانیتورینگ گرید پیشنهاد شده</a:t>
            </a:r>
            <a:endParaRPr lang="fa-I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15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66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توازن بار ایستا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00006"/>
            <a:ext cx="1462395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سیستم مانیتورینگ گرید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نتایج ارزیابی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کلیات</a:t>
            </a: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Ë"/>
            </a:pPr>
            <a:r>
              <a:rPr lang="fa-IR" sz="2800" dirty="0" smtClean="0">
                <a:cs typeface="B Nazanin" panose="00000400000000000000" pitchFamily="2" charset="-78"/>
              </a:rPr>
              <a:t>اکثر </a:t>
            </a:r>
            <a:r>
              <a:rPr lang="fa-IR" sz="2800" dirty="0">
                <a:cs typeface="B Nazanin" panose="00000400000000000000" pitchFamily="2" charset="-78"/>
              </a:rPr>
              <a:t>خدمات اطلاعاتی و مانیتورینگ گرید دارای موانعی بوده و استفاده از آنها راحت نمی باشد. اولاً اینکه آنها بسیار بزرگ بوده و نصب ، پیکره بندی و آرایش آنهابسیار سخت و دشوار می باشد. ثانیاً، برخی از توابع مهیا شده از سوی آنها به برخی از پروژه های خاص محدود می شوند. این توابع ممکن است برای پروژه دیگر بلااستفاده بوده و عملکرد این پروژه را کاهش دهند.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16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90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توازن بار ایستا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00006"/>
            <a:ext cx="1462395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سیستم مانیتورینگ گرید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نتایج ارزیابی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1. شمایی از معماری مانیتورینگ </a:t>
            </a:r>
            <a:r>
              <a:rPr lang="fa-IR" sz="2800" dirty="0" smtClean="0">
                <a:cs typeface="B Nazanin" panose="00000400000000000000" pitchFamily="2" charset="-78"/>
              </a:rPr>
              <a:t>گرید (</a:t>
            </a:r>
            <a:r>
              <a:rPr lang="en-US" sz="2800" dirty="0">
                <a:cs typeface="B Nazanin" panose="00000400000000000000" pitchFamily="2" charset="-78"/>
              </a:rPr>
              <a:t>GMA</a:t>
            </a:r>
            <a:r>
              <a:rPr lang="fa-IR" sz="2800" dirty="0" smtClean="0">
                <a:cs typeface="B Nazanin" panose="00000400000000000000" pitchFamily="2" charset="-78"/>
              </a:rPr>
              <a:t>)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را نشان می دهد.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17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532875" y="799237"/>
            <a:ext cx="6078250" cy="345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56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توازن بار ایستا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00006"/>
            <a:ext cx="1462395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سیستم مانیتورینگ گرید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نتایج ارزیابی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Ë"/>
            </a:pPr>
            <a:r>
              <a:rPr lang="fa-IR" sz="2800" dirty="0">
                <a:cs typeface="B Nazanin" panose="00000400000000000000" pitchFamily="2" charset="-78"/>
              </a:rPr>
              <a:t>معماری سیستم پیشنهاد شده و روابط بین تولید کننده و مصرف کننده در شکل 2 نشان داده شده است. سیستم پیشنهاد شده از تولید </a:t>
            </a:r>
            <a:r>
              <a:rPr lang="fa-IR" sz="2800" dirty="0" smtClean="0">
                <a:cs typeface="B Nazanin" panose="00000400000000000000" pitchFamily="2" charset="-78"/>
              </a:rPr>
              <a:t>کنندگان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(</a:t>
            </a:r>
            <a:r>
              <a:rPr lang="en-US" sz="2800" dirty="0">
                <a:cs typeface="B Nazanin" panose="00000400000000000000" pitchFamily="2" charset="-78"/>
              </a:rPr>
              <a:t>P</a:t>
            </a:r>
            <a:r>
              <a:rPr lang="fa-IR" sz="2800" dirty="0" smtClean="0">
                <a:cs typeface="B Nazanin" panose="00000400000000000000" pitchFamily="2" charset="-78"/>
              </a:rPr>
              <a:t>)</a:t>
            </a:r>
            <a:r>
              <a:rPr lang="en-US" sz="2800" dirty="0" smtClean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رجیستری، مصرف کنندگان </a:t>
            </a:r>
            <a:r>
              <a:rPr lang="fa-IR" sz="2800" dirty="0" smtClean="0">
                <a:cs typeface="B Nazanin" panose="00000400000000000000" pitchFamily="2" charset="-78"/>
              </a:rPr>
              <a:t>(</a:t>
            </a:r>
            <a:r>
              <a:rPr lang="en-US" sz="2800" dirty="0">
                <a:cs typeface="B Nazanin" panose="00000400000000000000" pitchFamily="2" charset="-78"/>
              </a:rPr>
              <a:t>C</a:t>
            </a:r>
            <a:r>
              <a:rPr lang="fa-IR" sz="2800" dirty="0" smtClean="0">
                <a:cs typeface="B Nazanin" panose="00000400000000000000" pitchFamily="2" charset="-78"/>
              </a:rPr>
              <a:t>)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و رجیستری رفع خرابی تشکیل می شود. هدف اصلی سیستم پیشنهاد شده، فراهم نمودن راهی برای مصرف کنندگان برای دستیابی تاحدامکان سریع به اطلاعات مربوط به منابع گرید می باشد.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18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42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2017-03-07T07:55:54Z</dcterms:modified>
</cp:coreProperties>
</file>