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شبکه سنسور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کاربرد </a:t>
            </a:r>
            <a:r>
              <a:rPr lang="en-US" sz="2000" dirty="0">
                <a:solidFill>
                  <a:schemeClr val="bg1"/>
                </a:solidFill>
                <a:cs typeface="B Nazanin" panose="00000400000000000000" pitchFamily="2" charset="-78"/>
              </a:rPr>
              <a:t>WSN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466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نیازمندی امنیتی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پروتکل و حملات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پنجم</a:t>
            </a:r>
          </a:p>
          <a:p>
            <a:pPr algn="ct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پروتکل شبکه </a:t>
            </a:r>
            <a:r>
              <a:rPr lang="fa-I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سنسور</a:t>
            </a:r>
          </a:p>
          <a:p>
            <a:pPr algn="ctr" rtl="1"/>
            <a:r>
              <a:rPr lang="fa-I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و</a:t>
            </a:r>
          </a:p>
          <a:p>
            <a:pPr algn="ct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حمله به لایه 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WSN</a:t>
            </a:r>
            <a:endParaRPr lang="fa-I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20/35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531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شبکه سنسور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کاربرد </a:t>
            </a:r>
            <a:r>
              <a:rPr lang="en-US" sz="2000" dirty="0">
                <a:solidFill>
                  <a:schemeClr val="bg1"/>
                </a:solidFill>
                <a:cs typeface="B Nazanin" panose="00000400000000000000" pitchFamily="2" charset="-78"/>
              </a:rPr>
              <a:t>WSN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466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نیازمندی امنیتی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پروتکل و حملات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¹"/>
            </a:pPr>
            <a:r>
              <a:rPr lang="fa-IR" sz="2800" dirty="0">
                <a:cs typeface="B Nazanin" panose="00000400000000000000" pitchFamily="2" charset="-78"/>
              </a:rPr>
              <a:t>پروتکل شبکه سنسور بی سیم توسط سینک و سایر گره های سنسور مورد استفاده قرار می گیرد. این پروتکل آگاهی از مسیریابی و توان ، داده ها با پروتکل های شبکه بندی را باهم تلفیق نموده، توان را به گونه ای موثر در محیط بی سیم منتقل کرده و همکاریهای گره های سنسور را ارتقاء می بخشد.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21/35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928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شبکه سنسور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کاربرد </a:t>
            </a:r>
            <a:r>
              <a:rPr lang="en-US" sz="2000" dirty="0">
                <a:solidFill>
                  <a:schemeClr val="bg1"/>
                </a:solidFill>
                <a:cs typeface="B Nazanin" panose="00000400000000000000" pitchFamily="2" charset="-78"/>
              </a:rPr>
              <a:t>WSN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466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نیازمندی امنیتی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پروتکل و حملات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¹"/>
            </a:pPr>
            <a:r>
              <a:rPr lang="fa-IR" sz="2800" dirty="0">
                <a:cs typeface="B Nazanin" panose="00000400000000000000" pitchFamily="2" charset="-78"/>
              </a:rPr>
              <a:t>پروتکل شبکه سنسور بی سیم از لایه برنامه کاربردی، لایه انتقال، لایه شبکه، لایه لینک داده، لایه فیزیکی، سطح مدیریت توان، سطح مدیریت تحرک و سطح مدیریت وظیفه تشکیل می شود.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22/35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21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شبکه سنسور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کاربرد </a:t>
            </a:r>
            <a:r>
              <a:rPr lang="en-US" sz="2000" dirty="0">
                <a:solidFill>
                  <a:schemeClr val="bg1"/>
                </a:solidFill>
                <a:cs typeface="B Nazanin" panose="00000400000000000000" pitchFamily="2" charset="-78"/>
              </a:rPr>
              <a:t>WSN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466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نیازمندی امنیتی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پروتکل و حملات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شکل 2: پروتکل شبکه های سنسور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23/35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2238087" y="371400"/>
            <a:ext cx="4179845" cy="42521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25585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167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 3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2017-03-04T08:05:40Z</dcterms:modified>
</cp:coreProperties>
</file>