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بررسی مساله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تکنیک 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A*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موازی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</a:t>
            </a:r>
            <a:r>
              <a:rPr lang="fa-I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بررسی اجمالی تکنیک 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A*</a:t>
            </a:r>
            <a:endParaRPr lang="fa-I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10/32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1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بررسی مساله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تکنیک 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A*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موازی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2" panose="05020102010507070707" pitchFamily="18" charset="2"/>
              <a:buChar char="ò"/>
            </a:pPr>
            <a:r>
              <a:rPr lang="en-US" sz="2800" dirty="0" smtClean="0">
                <a:cs typeface="B Nazanin" panose="00000400000000000000" pitchFamily="2" charset="-78"/>
              </a:rPr>
              <a:t> A</a:t>
            </a:r>
            <a:r>
              <a:rPr lang="en-US" sz="2800" dirty="0">
                <a:cs typeface="B Nazanin" panose="00000400000000000000" pitchFamily="2" charset="-78"/>
              </a:rPr>
              <a:t>* </a:t>
            </a:r>
            <a:r>
              <a:rPr lang="fa-IR" sz="2800" dirty="0">
                <a:cs typeface="B Nazanin" panose="00000400000000000000" pitchFamily="2" charset="-78"/>
              </a:rPr>
              <a:t>الگوریتم جستجوی بهترین- نخست است که از آن برای حل مسائل بهینه سازی در هوش مصنوعی و سایر بخشها استفاده شده است. این الگوریتم مسئله را به صورت یک درخت جستجو ترسیم می کند. سپس، گره های درخت را جستجو می کند که از ریشه شروع شده و گره آغازین نام </a:t>
            </a:r>
            <a:r>
              <a:rPr lang="fa-IR" sz="2800" dirty="0" smtClean="0">
                <a:cs typeface="B Nazanin" panose="00000400000000000000" pitchFamily="2" charset="-78"/>
              </a:rPr>
              <a:t>دارند. </a:t>
            </a:r>
            <a:r>
              <a:rPr lang="fa-IR" sz="2800" dirty="0">
                <a:cs typeface="B Nazanin" panose="00000400000000000000" pitchFamily="2" charset="-78"/>
              </a:rPr>
              <a:t>گره های میانی ، راه حل های جزئی و گره های برگ، راه حل های کامل یا اهداف را نشان می دهند. هزینه وابسته به هر گره با تابع هزینه </a:t>
            </a:r>
            <a:r>
              <a:rPr lang="en-US" sz="2800" dirty="0" smtClean="0">
                <a:cs typeface="B Nazanin" panose="00000400000000000000" pitchFamily="2" charset="-78"/>
              </a:rPr>
              <a:t> f </a:t>
            </a:r>
            <a:r>
              <a:rPr lang="fa-IR" sz="2800" dirty="0">
                <a:cs typeface="B Nazanin" panose="00000400000000000000" pitchFamily="2" charset="-78"/>
              </a:rPr>
              <a:t>محاسبه می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76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بررسی مساله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تکنیک 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A*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موازی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2800" b="1" u="sng" dirty="0">
                <a:cs typeface="B Nazanin" panose="00000400000000000000" pitchFamily="2" charset="-78"/>
              </a:rPr>
              <a:t>شیوه </a:t>
            </a:r>
            <a:r>
              <a:rPr lang="fa-IR" sz="2800" b="1" u="sng" dirty="0" smtClean="0">
                <a:cs typeface="B Nazanin" panose="00000400000000000000" pitchFamily="2" charset="-78"/>
              </a:rPr>
              <a:t>ترتیبی</a:t>
            </a:r>
          </a:p>
          <a:p>
            <a:pPr marL="457200" indent="-457200" algn="r" rtl="1">
              <a:lnSpc>
                <a:spcPct val="150000"/>
              </a:lnSpc>
              <a:buFont typeface="Wingdings 2" panose="05020102010507070707" pitchFamily="18" charset="2"/>
              <a:buChar char="ò"/>
            </a:pP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این مطالعه از تکنیک   برای مسئله تخصیص استفاده کرده و آن را الگوریتم تخصیص بهینه با جستجوی </a:t>
            </a:r>
            <a:r>
              <a:rPr lang="fa-IR" sz="2800" dirty="0" smtClean="0">
                <a:cs typeface="B Nazanin" panose="00000400000000000000" pitchFamily="2" charset="-78"/>
              </a:rPr>
              <a:t>ترتیبی</a:t>
            </a:r>
            <a:r>
              <a:rPr lang="en-US" sz="2800" dirty="0" smtClean="0">
                <a:cs typeface="B Nazanin" panose="00000400000000000000" pitchFamily="2" charset="-78"/>
              </a:rPr>
              <a:t>(OASS</a:t>
            </a:r>
            <a:r>
              <a:rPr lang="en-US" sz="2800" dirty="0">
                <a:cs typeface="B Nazanin" panose="00000400000000000000" pitchFamily="2" charset="-78"/>
              </a:rPr>
              <a:t>) </a:t>
            </a:r>
            <a:r>
              <a:rPr lang="fa-IR" sz="2800" dirty="0" smtClean="0">
                <a:cs typeface="B Nazanin" panose="00000400000000000000" pitchFamily="2" charset="-78"/>
              </a:rPr>
              <a:t> می </a:t>
            </a:r>
            <a:r>
              <a:rPr lang="fa-IR" sz="2800" dirty="0">
                <a:cs typeface="B Nazanin" panose="00000400000000000000" pitchFamily="2" charset="-78"/>
              </a:rPr>
              <a:t>نامیم. الگوریتم </a:t>
            </a:r>
            <a:r>
              <a:rPr lang="en-US" sz="2800" dirty="0">
                <a:cs typeface="B Nazanin" panose="00000400000000000000" pitchFamily="2" charset="-78"/>
              </a:rPr>
              <a:t>OASS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صورت زیر توصیف شده است: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2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بررسی مساله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تکنیک 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A*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موازی سازی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13/32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978614" y="440817"/>
            <a:ext cx="5452496" cy="494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3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2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2017-03-04T08:41:03Z</dcterms:modified>
</cp:coreProperties>
</file>